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notesSlides/notesSlide1.xml" ContentType="application/vnd.openxmlformats-officedocument.presentationml.notesSlide+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67" r:id="rId2"/>
    <p:sldId id="257" r:id="rId3"/>
    <p:sldId id="258" r:id="rId4"/>
    <p:sldId id="259" r:id="rId5"/>
    <p:sldId id="268" r:id="rId6"/>
    <p:sldId id="260" r:id="rId7"/>
    <p:sldId id="261" r:id="rId8"/>
    <p:sldId id="262" r:id="rId9"/>
    <p:sldId id="263" r:id="rId10"/>
    <p:sldId id="269" r:id="rId11"/>
    <p:sldId id="264" r:id="rId12"/>
    <p:sldId id="265" r:id="rId13"/>
    <p:sldId id="266" r:id="rId14"/>
    <p:sldId id="270" r:id="rId1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92" d="100"/>
          <a:sy n="92" d="100"/>
        </p:scale>
        <p:origin x="-756"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1T03:33:23.954"/>
    </inkml:context>
    <inkml:brush xml:id="br0">
      <inkml:brushProperty name="width" value="0.05292" units="cm"/>
      <inkml:brushProperty name="height" value="0.05292" units="cm"/>
      <inkml:brushProperty name="color" value="#FF0000"/>
    </inkml:brush>
  </inkml:definitions>
  <inkml:trace contextRef="#ctx0" brushRef="#br0">20027 3525 189,'0'0'28,"0"0"-14,0 0 22,0 0 43,0 0 38,0 0-44,0 0-23,12 0 14,-12-2-49,1-1 38,0 1-8,1 0-14,-2 2-4,0 0-2,2 0-7,0 0-7,4 0-2,4 0 1,7 0 4,5 0-6,5 0-6,3-2-1,2-3-1,-1 0 1,0-2-1,0 1 0,-3 1 0,-1 1 0,-2 2-1,-5 0-2,-5 2-6,-5 0-1,-7 0-28,-2 0-1,-1 4-27,0 1 38,-1-1 1,-6-1 13,-1-3 14,0 1 0,1-1 0,2 0 9,1 0 1,-1 0 1,3 0-8,-1 2-3,0-2 1,0 2-1,-1-1-2,1 0 0,-2 1 1,1-1-2,2 2-2,-1-1-7,3-1 0,0 0-8,-2 0 7,2-1 7,0 2 4,0-2 2,0 0 0,0 0-4,0 0 3,0 0 0,0 0 1,0 0-1,-2 0-8,-1 0-14,-1 0 14,-1 0 2,0 0-5,1 0-14,-3 0-9,-4 0-9,-1 2-31,-2 0-5,0 0-21,0 0 7,2 0 6,1 0 88,4-1 38,3 0 66,0-1-25,3 0-48,0 0-21,1 0-8,0 0 10,0 0 6,0 0 14,0 0 30,7 0-2,11 0 1,6-4 5,8-2 17,2 0-9,2 1 5,-4 1-32,-2 1-5,-2 2-21,-3-1 14,-4 2-28,-2 0-5,-6 0 0,-5-2-2,-2 2 0,-4 0 0,0 0-1,-2 0 1,0 0-8,0 0-12,0 0-7,0 0-10,-5 0-8,-7 0 13,-5 0-8,-1 0-14,-2 4 16,-3 0-34,2 0 3,0 0 25,1 1 11,2-3 16,3 1 2,1-1-7,4-1 4,1 0 18,3 0 0,4-1 1,1 0 9,1 0 49,0 0 19,9-1 9,10-4-33,2-1 8,3 1-5,-1-1 4,-2 2-23,-2 0-31,-2 2-7,-2 0 0,-5 0-2,-1 2-35,-6 0-40,-2 0-5,-1 0 10,0 0-6,0 0 52,-2 0-7,-5 2 15,0 0 14,0-1 4,-1 2 0,1-3 0,0 3 0,0-2 0,0 3 0,2 1-15,-3 3-19,4 5-37,-1 1-83</inkml:trace>
  <inkml:trace contextRef="#ctx0" brushRef="#br0" timeOffset="25056.82">16857 5434 149,'0'0'101,"0"0"-34,0 0 11,0 0-31,0 0-14,0 0-9,0 0-5,0 0-1,0 0 5,0 18-3,0-12 8,0 3 16,0 0-18,0 0 9,0 0-8,0 0-19,0 0 0,0-1-1,2 2 14,2 0-13,-2 2-6,0 3 11,2-1-2,-2 1 2,0 0 3,2-2 1,-2-1-5,1 1 1,0-1 6,1 2-18,-2 1 4,0 1 14,0 1-4,-1 3 1,1 1 7,0 1-17,-2 0 0,4 1 5,-1 1-8,2 0-1,2-1 0,-1-1-2,0 0 0,0 1 1,-2-2 0,-2-2-2,0 3 2,-1 0-1,1 2 0,2-1 0,1 1 1,1-3-1,1-2 0,-1-3 0,-2-1 0,-1-2 0,-2-3 0,-1-3 0,0-2 0,0-1 0,0-1-4,0-1-24,0 0-54,0-1-21,-4 2 18,-1-1-45,-4 0-99</inkml:trace>
  <inkml:trace contextRef="#ctx0" brushRef="#br0" timeOffset="25477.7">16600 6408 434,'0'0'67,"0"0"-65,0 0 13,0 0 87,0 0-12,92-23-33,-50 9-12,8-3 48,5-1-23,4-2-12,0 0 0,-2 2-28,-4 0-13,-4 2 0,-8 1-16,-6 4 0,-9 1-1,-9 4 0,-6 3 0,-7 0-5,-4 3-41,0 0-68,-18 4-122,-7 4-270</inkml:trace>
  <inkml:trace contextRef="#ctx0" brushRef="#br0" timeOffset="26685.58">16863 6527 638,'0'0'137,"0"0"-128,0 0-8,64-16 5,-46 10 43,-2 0-12,-2 2-33,-3 1-3,-6 1-2,0 1-6,-3 1-25,-2 0-24,0 0-4,0 0-2,0 0-19,-10 0 17,-3 5 18,-1 1 31,1-1 11,3 2 4,1-2 5,2-2 14,5 1-1,2-1-8,0 0 4,0-1 2,0 1 24,0 1-8,1 0 13,3 0-14,-1 1-14,2 1-1,-2 0 5,0 2-11,1 1-5,-1-1-2,1 2-2,0 0 3,-1 1-3,0 2 5,1-2 6,-2 1-4,-1 2 28,0-1-22,1 1-5,-1-1-8,0 0 11,0 3 11,-1 2-4,0 2-16,0 0 7,0 0-3,0-1-3,-2-2-4,-3 0 0,-1-1 1,3-1-1,0-1 0,1 1 1,0 1-1,0 0 0,0 1 0,-1 1 1,-1-2-1,1-1-1,-2-1-2,1-2 3,2-2-1,0-1 1,1 0 0,1-2 0,0 0 0,0 3 0,0-3-3,0 1-11,0 0 14,0-1 0,0 1 0,0-1 0,0 0 0,0-1 0,-1-1 0,1 2 0,0 0 1,0 0-2,0-1-12,0 1 13,0-1 0,0 0 0,0 1 0,0-2 0,0 0 0,0 1 0,0 0 0,0-1 0,0 1 0,0 0 2,-2 0-1,1 3 8,-1 2-7,1 2 3,0 0 1,-1-1-6,1 1 3,-1-1-1,0-1-2,0-2 0,1 0 2,-1 1 2,2-3-1,-2-1 30,0 0-21,-1 0-5,1 1 6,-2 1 3,-1-1 8,1 0-15,1-2-3,1-1-1,2-2-4,0 1-1,0-1 0,0-1 0,0 0 0,0 0-2,0-1-81,4-4-321</inkml:trace>
  <inkml:trace contextRef="#ctx0" brushRef="#br0" timeOffset="35393.66">18867 5812 575,'0'0'0,"0"0"-161</inkml:trace>
  <inkml:trace contextRef="#ctx0" brushRef="#br0" timeOffset="45952.76">16010 6380 623,'0'0'134,"0"0"-58,0 0 28,0 0-22,0 0-30,0 0-24,0 0-14,0 7 18,0 2 7,0 0-20,5 4 11,2 3 9,3 3-13,0 2-8,4 2 0,2 0-2,2 0 2,-2 0 0,-2-3-2,1-3-5,-6-1-3,-1-4-3,-2-4 3,-3-1-3,-1-3-2,0-4-3,-2 0 6,0 0 7,0 0 15,0 0 8,1-7-9,2-7-18,-1-1 13,1-4-3,2-2-3,-1-3 10,3-3-10,-3 1-7,2-2 4,0 3 2,-1 1 3,1 2-7,-3 4-3,-1 5 4,0 2-3,-2 4-6,0 2-2,0 4-1,0 1-11,0 0-42,0 0-48,0 0-52,-4 3-97,-5 9-86,-5 3-238</inkml:trace>
  <inkml:trace contextRef="#ctx0" brushRef="#br0" timeOffset="46280.64">15955 6447 397,'0'0'144,"0"0"-51,0 0 7,0 0 2,0 0-29,0 0-30,87 39-34,-57-20-9,1-1-155,3 2-204</inkml:trace>
  <inkml:trace contextRef="#ctx0" brushRef="#br0" timeOffset="57635.83">17528 6298 997,'0'0'0,"0"0"-19,0 0 19,0 0 17,0 0 2,0 0-15,48 65-4,-46-41 2,-2-2 0,0-3 0,0-2 0,0-4-1,0-4 2,0-4-3,0-3 0,0-2 2,0 0 4,0 0-1,0-13-5,0-3-4,0-1 2,0 0 0,1-3 2,1 2 0,0 3 2,2 1 6,0 3 5,1 1 8,2 3 12,3 2-10,2 3-7,3 2-3,0 0-1,-1 3 3,0 9-6,-5 3-3,-2 2-4,-5 1 1,-2 0-2,0-1 1,-7-1-2,-2-3-4,2-6-33,1 0-1,3-6-16,3-1 16,0 0 25,0 0 1,0-5 7,0-5 4,0-2 1,0-2 1,0 0 1,2 0 7,0 0-4,3 0 4,-2 4 19,3 2-6,0 2-9,1 1-3,1 2 5,1 1-6,2 2 2,0 0 0,1 0 3,1 2-1,-1 8-2,-2 2 2,-2 0-2,-2 3 0,-3-2-6,-3-1-5,0 1 1,0-4 1,0-3-2,0-1-2,0-2-36,0-1-25,0-2-54,0 0-42,0 0-30,0 0-198</inkml:trace>
  <inkml:trace contextRef="#ctx0" brushRef="#br0" timeOffset="58349.71">17859 6294 809,'0'0'59,"0"0"-54,0 0-4,0 0 105,0 0-33,0 0-38,38 49-22,-34-34 4,0 0-6,-4-1-9,0-3-1,0-4-1,0 0 0,0-4-26,0-1-25,0-2 12,-2 0 5,-2-6-17,0-7 14,3-2 18,0-1 7,1 4 12,0 0 0,0 2 11,0 2 4,7 1 20,0 3 7,0 1-18,1 3-7,3 0 0,0 0-3,1 9 4,-1 4-1,0 2-10,-1-2-3,-1 1-1,-5 0-2,0-2 0,-4-2 0,0-3-1,0 0 0,0-3-5,-8-2-21,3-2-14,-2 0-16,1 0 6,1-8 5,2-2 10,1-1 21,2-3 14,0 0 11,0 0 14,0 2 22,5 2 1,1 1-7,-1 4-7,0 2-7,2 1-10,0 2-4,1 0-5,0 0 4,1 2 0,0 6-3,-1 3 7,0 3-2,-1-1-2,0 1 4,-2 1-2,0-3-10,-2 0-4,1-4 0,-1 0-2,-1-3-29,2-1-53,1-4-35,4 0-57,0 0-64,1-7-303</inkml:trace>
  <inkml:trace contextRef="#ctx0" brushRef="#br0" timeOffset="58670.64">18222 6282 492,'0'0'219,"0"0"-206,0 0-1,0 0 82,0 0-26,0 0-23,-41-52-32,30 52-11,1 0 4,2 0 12,0 7-3,3 7 12,2 8 2,3 3 13,0 6 0,8 5-24,2 1-5,-1 1-6,-2-4 17,1-1-8,-5-4-14,-1-4 3,-2-5-1,0-3 0,0-5-4,-3-2 0,-4-4-5,0-3-37,0-3-20,1 0-22,2 0-59,1-10-102,1-4-90</inkml:trace>
  <inkml:trace contextRef="#ctx0" brushRef="#br0" timeOffset="58912.92">18125 6418 962,'0'0'50,"0"0"-46,0 0 8,0 0 50,79-17-38,-49 16-24,6-3-62,1-1-261</inkml:trace>
  <inkml:trace contextRef="#ctx0" brushRef="#br0" timeOffset="68301.8">13900 8229 947,'0'0'0,"0"0"-22,0 0 22,0 0 32,0 0 0,18 63-25,-17-44-2,-1-1 0,0-2 5,0-1 0,1-5-3,0-4-2,1-3-4,-2-3-1,2 0 0,1 0-4,1-7-14,-2-4-22,1-2 16,-3-5 11,0 1 12,0-2 1,0 1 7,2 1 22,-1 3 8,-1 3 5,2 3 23,0 3-6,1 2-22,1 2-11,4 1-6,2 0-9,3 6-2,3 7 5,-2 2-7,-3 3-3,-4-1-4,-2 0 0,-3-4 0,-2 0-1,0-4-6,0-2-21,0-4-11,0-3-5,-3 0 20,-3-3 16,1-6-2,-1-7-1,3 1 6,1-2 5,2 1 1,0 1 9,0 2 7,0 3 6,7 2-4,2 4 9,5 4-2,5 0-2,2 3-4,2 8 0,-2 4-5,-5 3-6,-4 1-4,-2-2 0,-6 3-2,-1-2-2,-2-3-1,-1-2 1,0-1-1,0-3 1,0-2-1,-3-3-5,-1-2-33,1 0-39,-1-2-26,1 0-53,2-2-157</inkml:trace>
  <inkml:trace contextRef="#ctx0" brushRef="#br0" timeOffset="69007.64">14205 8272 979,'0'0'54,"0"0"-50,0 0 27,0 0 49,0 0-17,0 0-36,41 48-22,-34-30 0,-2-2-3,-3-1-2,-2-2 0,0-3-7,0-5-32,0-2-15,0-3 2,-2 0 28,-3-5 9,0-6-5,2-5 10,2 0 10,1-2 4,0 1 19,0 1 15,0 3 6,5 2-17,2 3 15,3 2-3,0 5-13,6 1-9,0 0-2,2 8 0,0 4-2,-4 4-8,-3 2-4,-4 0 0,-3-1-1,-1-1 0,-3-3 0,0-2-2,0-5-19,0-2-7,0-2-3,-4-2 6,1 0 9,-4-2 9,0-8-3,1-5 2,1 0 4,3-1 4,2-1 0,0 2 1,0 2 19,5 2 8,2 4-2,3 2-8,2 3-3,-1 2-3,3 0 0,2 2 3,-2 7-3,0 3 1,-3 0-10,-1 1 5,-2 2-4,-2-2-4,-3 0 1,-3-3 1,0 0-2,0-2 0,-3-2-33,-1-4-30,0-1-29,1-1-39,0 0-50,0 0-30,2 0-105</inkml:trace>
  <inkml:trace contextRef="#ctx0" brushRef="#br0" timeOffset="69630.72">14646 8333 59,'0'0'584,"0"0"-496,0 0 8,0 0 64,44-60-52,-30 41-38,3-1-33,-2-3 1,1-6-11,-5 0 0,-4-4-8,-5 0-2,-2 3-9,0 8 3,-5 6 3,-6 8-9,-3 5-4,-3 3-1,-2 10-6,-1 14 4,4 14 2,4 11 24,7 9 46,5 4-25,0 0 2,0-4-28,6-5-2,1-6 7,0-6-12,1-4-3,1-5 6,-4-7-7,0-4-5,-3-6-3,-2-5 0,2-6 0,-2-4-26,0 0-38,0-6-26,-11-10-107,-2-9-78,0-5-196</inkml:trace>
  <inkml:trace contextRef="#ctx0" brushRef="#br0" timeOffset="69813.61">14597 8422 1169,'0'0'128,"0"0"-126,0 0 14,75-25 58,-48 19-32,3 0-42,2 0-9,1-1-121,-3 0-117,-6 0-335</inkml:trace>
  <inkml:trace contextRef="#ctx0" brushRef="#br0" timeOffset="70018.93">14881 8432 924,'0'0'203,"0"0"-200,0 0 2,0 0 114,0 0-35,0 0-62,65-10-21,-50 10-2,1-2-4,-1 1-109,-5 1-100,-4 0-226</inkml:trace>
  <inkml:trace contextRef="#ctx0" brushRef="#br0" timeOffset="70160.81">14911 8521 1166,'0'0'122,"0"0"-121,0 0 28,0 0 86,0 0-115,0 0-13,75-13-156,-46 9-74,-1-4-188</inkml:trace>
  <inkml:trace contextRef="#ctx0" brushRef="#br0" timeOffset="70583.54">15294 8309 677,'0'0'564,"0"0"-558,0 0 3,0 0 10,0 0 18,0 0-31,0-11-6,0 16-3,0 5 3,0-1 0,0 2 5,1 1 11,2 0 5,-1 1 1,-1-1-4,-1 1-2,0 0-2,0 2-1,0 3-1,0 1-5,-3-2 0,3-1-4,0-3-3,0-3-1,0-5 1,0 0-4,0-3-11,0-1-34,0-1 1,0 0-8,0-2-13,0-9-73,0-4-41,0 1-19,0-3-63</inkml:trace>
  <inkml:trace contextRef="#ctx0" brushRef="#br0" timeOffset="70933.96">15266 8289 131,'0'0'587,"0"0"-548,0 0-19,0 0 87,0 0-13,0 0-53,19-7-25,-15 7-8,1 0 21,1 1 8,3 10 8,3 2 11,3 6-10,4 2-11,5 3 8,0 0-12,3-1-4,0-4-20,-4-5 18,-1-3-15,-4-3-8,-1-5-2,-3-3 0,-5 0-12,-1 0-68,-3-4-49,-3-5-52,-2 1-62,0-2-29</inkml:trace>
  <inkml:trace contextRef="#ctx0" brushRef="#br0" timeOffset="71245.52">15500 8142 1146,'0'0'86,"0"0"-78,0 0 82,0 0 24,0 0-67,0 0 12,-2 76-5,2-34-5,0 1-11,1-3-11,5-3-14,0-7-11,2-5 0,0-8-2,-1-3-19,-1-7-44,-2-3-45,0-4-67,0 0-42,1-8-138</inkml:trace>
  <inkml:trace contextRef="#ctx0" brushRef="#br0" timeOffset="71566.72">15820 8274 1113,'0'0'220,"0"0"-212,0 0 17,0 0 87,0 0-29,14 56-5,-4-23-48,-5-1-23,1-3-4,-3-2-1,1-6-2,-1-3-3,0-5-43,1-6-25,-2-3-45,0-4-58,1-4-35,-3-14-113,0-8-281</inkml:trace>
  <inkml:trace contextRef="#ctx0" brushRef="#br0" timeOffset="71792.53">15762 8181 981,'0'0'188,"0"0"-169,0 0-9,0 0 109,0 0-14,0 0-60,77-57-33,-57 55-10,-4 2 1,1 0-3,-2 0-5,2 7-57,0 10-71,-2 2-84,-2 3-191</inkml:trace>
  <inkml:trace contextRef="#ctx0" brushRef="#br0" timeOffset="72093.2">15789 8539 136,'0'0'879,"0"0"-860,0 0-15,0 0 102,0 0-28,0 0 3,3 15-37,11-11-9,4-1 19,0-3 2,4 0-18,1 0-19,0-3-12,0-4-4,-2 0-3,-2-2-34,-3 1-112,-2-2-117,-4 1-433</inkml:trace>
  <inkml:trace contextRef="#ctx0" brushRef="#br0" timeOffset="73297.04">16575 8401 865,'0'0'131,"0"0"-123,0 0 25,-15 75 43,4-55-26,1-4-15,0-3-29,3-6-6,4-4-1,2-3-8,1 0-3,0-5 5,0-11-13,0-6 5,0-4 15,4-5-2,3-3 2,-2 1 1,0-2 0,1 2 11,3 3 20,3 4-6,1 5 37,0 5 18,-3 5 9,-1 7-40,-2 4-29,1 0-12,0 19 3,4 8 5,-2 10 7,-3 4-8,-2 0-12,-3 0-3,-2-3-1,0-5-2,0-5-30,0-8-37,0-7-70,0-7-35,-4-6-147,-3 0-447</inkml:trace>
  <inkml:trace contextRef="#ctx0" brushRef="#br0" timeOffset="74009.69">16475 8432 1217,'0'0'37,"0"0"-36,0 0-1,81-31 27,-56 25 18,0 3-37,1-2-8,-2 1-2,-1 1 2,-1-1 2,-2 1-2,-1 2-1,-2 0 1,-4 1 0,-2 0 0,-1 0 0,-2 5 4,-3 6-2,-3 3 1,-2 3 0,0-1-3,0-3-2,0-2-7,0-3-28,0-5-19,0-2-10,0-1 13,0 0 23,0-6 23,0-7 3,0-4 4,2-3 3,3 1 17,2 0 15,2 3 14,-2 4 14,2 4 11,0 6-30,1 2-9,1 0-3,1 2-14,0 11-13,-2 4 1,-4 1-2,-1 1-4,-3-2 2,-2-2-2,0-3-3,0-4-10,0-4-21,0-3-6,0-1 9,0 0 21,-1-4 8,-1-9 2,1-4 0,1-4 1,0 0 0,0 1 7,0 3 12,4 4 10,3 1 0,0 4 2,3 4-5,1 3 0,4 1-6,1 0-11,1 9-3,-4 2-4,-2 3 1,-4 0-4,0 1 0,-3 0 0,-1-3-1,-3-1-15,0-2-31,0-3-16,0-1-36,0-2-27,7-3-24,0 0-79,6-2-126</inkml:trace>
  <inkml:trace contextRef="#ctx0" brushRef="#br0" timeOffset="74511.76">17148 8351 780,'0'0'88,"0"0"-85,0 0 55,0 0 26,0 0-53,0 0-6,-8 41 4,7-17 18,1 7-1,0 3 7,1 1-22,6 0 4,1-2-1,1-4 0,-2-2-9,1-3 1,-2-4-11,-2-6-15,0-5 0,-3-6 0,0-2-4,-1-1-32,0 0-16,0-12-8,-7-8-32,-2-5-5,-3-6 7,0-5-68,2-3-42,2-2-8,4 0 17,4 5-26,0 5 217,0 5 254,4 6-48,3 5-19,-1 3-52,3 2-32,1 5-17,3 3-16,4 2-11,0 0-12,1 6-12,-2 8 0,-6 2-21,-6 0-6,-4 3-4,0-2-3,-2-2 4,-9-2-5,-1 0-14,-2-2-19,3-2-40,3-1-36,2-2-30,5-2-66,1-3-107</inkml:trace>
  <inkml:trace contextRef="#ctx0" brushRef="#br0" timeOffset="74772.29">17347 8432 987,'0'0'57,"0"0"-56,0 0 101,0 0 6,0 0-33,0 0-57,35-2-17,-31 2-1,2 0-7,3 0-107,2-1-118,3-4-362</inkml:trace>
  <inkml:trace contextRef="#ctx0" brushRef="#br0" timeOffset="75792.76">17547 8221 241,'0'0'988,"0"0"-953,0 0-34,0 0 74,0 0 11,0 0-50,13 52 15,-11-9-22,-2 4-19,0 0-1,0-3-1,2-2-4,0-8-3,1-8 0,1-7-2,-1-6-2,0-6-15,-2-5-41,-1-2-43,0 0-9,0-14-36,-2-4-96,-7-4 41,0-3 52,0-1 20,4 1 130,1 5 71,4 2 70,0 3 7,4 6-17,7-1-19,-1 6-2,3 0-45,-1 3-25,-1 0-14,0 1-13,-2 0-1,-4 0-3,1 3-4,-2 4-3,-1 5 0,-3-1 2,0 5-2,0 2 3,0 2-3,1-2-1,6-2-1,3-6-1,3-3-4,1-4-10,0-3-9,0-3 2,-1-16 6,-1-2-8,-3-8 9,-2-1 0,-2 1-3,-3 3 15,-2 6 3,0 7 2,0 5 15,0 6 1,0 2 1,0 0-12,0 4-7,0 15 1,0 4 3,5 5 9,1-1-4,1 0 3,1-5-7,1-3-2,-1-6-3,-1-5 0,-2-3-2,0-5-6,-1 0-37,-3-7-14,0-12-81,-1-2 20,0-6 78,0 2 40,0 1 2,0 2 26,0 7 63,7 6-27,-1 4-11,4 3 7,1 2-27,5 0 3,0 13 17,-2 7-3,-2 2-16,-5 2-19,-3 1-5,0-5-5,-4-2-3,0-4 0,0-7-2,0-1-24,0-6-4,-6 0 6,1-2 19,1-11 2,1-3 0,-1-5 1,3-2 2,0 2 1,1 0 0,0 5-1,0 3 2,0 6 5,0 3-7,0 2-1,10 2-18,4 0-1,3 0-12,0 9-23,0 0-55,-6 1-67,-2-2-44,-5 0-135</inkml:trace>
  <inkml:trace contextRef="#ctx0" brushRef="#br0" timeOffset="76105.84">18007 8432 805,'0'0'95,"0"0"-80,0 0 85,0 0 1,0 0-66,0 0-32,0 22-2,0-10 0,1 1-1,4 0-4,-1-2-64,-2-4-43,0-3-73,-1-4-5,2 0-51,-1-6 137,0-8 103,1 0 166,-3 0 31,0 0-31,0 5 8,0 3-69,1 3 2,-1 3-28,1 0-46,-1 0-33,1 3-11,-1 7 11,0 0 0,0 0 0,0-1-12,3-2-77,-2-2-190,0-4-563</inkml:trace>
  <inkml:trace contextRef="#ctx0" brushRef="#br0" timeOffset="87071.38">5478 6316 495,'0'0'78,"0"0"-74,0 0-4,0 0 33,0 0 49,0 0-34,0 0-21,-23-10-17,22 10 16,0 0 24,1 0 9,0 0-9,0 0-21,0 0-5,0 0 0,7 0-2,11 0 4,0-1-2,6 0-2,-2-3 1,1 0-3,-2 0 0,-4 1-2,0-1-2,-4 1-6,-6 2 7,-1 0-9,-4 1-6,-2 0 0,0 0 0,0-1 1,0 1 0,0 0 2,0 0-3,0 0-2,0 0-2,0 0-14,0-1-22,0 0-56,8-5-161,8-1-297</inkml:trace>
  <inkml:trace contextRef="#ctx0" brushRef="#br0" timeOffset="93099.46">18609 4731 964,'0'0'0,"0"0"-167,0 0 45,0 0 46,0 0-48</inkml:trace>
  <inkml:trace contextRef="#ctx0" brushRef="#br0" timeOffset="99063.63">9467 7595 160,'0'0'0,"0"0"-71,0 0 71,0 0-2,0 0 53,0 0 84,0 0-131,42 16 0,-42-15 7,2 1 21,-2 1 1,3 0-5,-2 0-17,2-2-7,-3-1-2,3 2 6,0-2 14,0 0 2,-1 1 11,3-1 9,-1 0-10,3 0 6,2 0 1,0 0-16,1 0-6,-1 0-7,1 1 5,-2 1 7,1 0 6,2 0 3,3 0-13,2 0 2,6-1-8,1-1 13,3 0-5,0 0 1,1 0 2,0 0-2,-1 0-1,0 0-4,-4 0-7,-3 0-5,-4 0 3,-6 0-8,0 2 0,-2 2 0,2-1-1,-2 1 0,-1-2 0,0 1 0,-1-2 0,-2 0 0,1-1-2,-1 0 2,-3 0 2,2 0-1,-2 0 2,0 0-2,0 0-1,0 0 0,0 0 0,0 0 2,0 1-2,0 0-1,2 0 1,1 1 0,0-1 1,1-1-1,-2 1 0,1-1 2,1 1-1,-2 0 1,4-1 5,-2 0 6,0 0 7,2 0 7,1 0 2,3 0-3,-2 0-5,-1 0-3,0 0-6,-2 0-10,-3 0 0,-1 0-1,-1 0-1,0 0 0,0 0-1,0 0-2,-3 0-3,-9 5 4,-6 1 0,-2 0 2,-5-2-1,-2 2 1,-5 0-1,-2-3 1,-7 1 0,2 0 0,5-2-1,6 0 0,12-2 1,9 0 0,5 0 1,2 0 2,0 0 7,0 0 10,0 0 5,10 0 2,5 0-13,6 0-11,-3 0-1,2 0-1,-3-3-1,-1-2-37,-4 0-156,-5-4-454</inkml:trace>
  <inkml:trace contextRef="#ctx0" brushRef="#br0" timeOffset="101815.93">9938 12122 98,'0'0'45,"0"0"-33,0 0 15,0 0 4,0 0-31,0 0-45,0 0-87</inkml:trace>
  <inkml:trace contextRef="#ctx0" brushRef="#br0" timeOffset="102514.53">9742 12162 100,'0'0'314,"0"0"-296,0 0-17,0 0 20,0 0 27,0 0-15,-7 0-28,7 0-5,0 0 14,0 0 47,6 0 24,12 0 7,7-4 0,9 0-7,5-3-17,4 1 1,3-1-29,-1 1-18,0-1-7,3-1-2,-6 4 2,-4-2 8,-4 4-4,-7 2-6,-8 0-5,-2 0-4,-7 0-2,-1 0-1,-4 0-1,-2 0 1,0 0-1,-2 0 3,0 0-2,0 0-1,0-1-11,2-3-27,-3 1-3,0 1-16,0 1-42,-5 1-39,-10 0-19,-2 0 9,-3 1-54</inkml:trace>
  <inkml:trace contextRef="#ctx0" brushRef="#br0" timeOffset="102922.68">9893 12100 625,'0'0'106,"0"0"-93,0 0 26,0 0 81,0 0 2,0 0-36,68-1-16,-31 1-7,6-3 12,11-4-29,5-2-4,1 0-14,-3 0 6,-5 3-8,-8-1-10,-6 5-3,-9-1-9,-8 1-1,-5 0-2,-5 0-1,-4 1 2,-3 1-2,-3-1 0,-1 1 0,0-1-5,0 0-8,0-1-3,0-2-25,-12-2-48,-3 1-6,-8 2-33,-8 0-58,-7 3-41,-5-2-103</inkml:trace>
  <inkml:trace contextRef="#ctx0" brushRef="#br0" timeOffset="103199.07">9936 12040 220,'0'0'0,"0"0"-123,0 0 123,0 0 103,0 0 65,0 0-81,-36 0-68,36 0 33,0 0 50,8 0-7,9 0 9,11 0 5,7-5-23,6 2-20,3 0-36,3 2-10,-3 0 5,-1-2-10,-7 3-6,-4-3-6,-6 2-2,-7 1-1,-6-1-19,-5 1-59,-3-1-58,-5 0-61,0-1 13,-2 0-60</inkml:trace>
  <inkml:trace contextRef="#ctx0" brushRef="#br0" timeOffset="119019.53">9738 13575 483,'0'0'8,"0"0"-1,0 0 74,0 0 19,0 0-46,0 0-23,-30-10-6,26 7-1,1 2 6,1-2-16,0 2-1,2-1 8,-2 2 6,2-2 0,0 2-14,0 0 1,0 0 4,0 0 0,2-5-5,10 3-4,8-3 9,8 2 22,8-2-9,9-1 10,5 2-10,7-4-7,3-1 6,2 0 8,3-2-12,-2 2-7,-1-1 2,-7 2-1,-7 1-7,-9 3 4,-10 2-1,-8 1-4,-8 0-7,-4 1-4,-6 0-1,-1 0 0,-2 0 0,0 0 0,0 0 0,0 0-1,0-3-14,2-1-19,0-1-43,0-1-66,1-2-109,-3-2-146</inkml:trace>
  <inkml:trace contextRef="#ctx0" brushRef="#br0" timeOffset="119415.48">9991 13467 420,'0'0'67,"0"0"-63,0 0 70,0 0 51,0 0-35,0 0 12,38 6-11,-5-6-12,10 0-12,7 0-13,4 0-17,1-5 0,-7-2-4,-3 2-3,-11 1-9,-6-2-11,-6 4-4,-6-3-6,-6 2-1,-4 1-17,-3 0-54,-3 1-37,0-4-125,0-2-200</inkml:trace>
  <inkml:trace contextRef="#ctx0" brushRef="#br0" timeOffset="122084.79">9853 13578 26,'0'0'29,"0"0"-27,0 0 1,0 0 17,0 0 16,0 0-17,-6 0-16,6 0 0,0 0 5,0 0 5,0 0-1,0 0 1,0 0 12,0 0 2,0 0-9,0 0-12,0 0-1,0 0 12,0 0 12,0 0-4,0 0-1,0 0 5,0 0-1,0 0-6,0 0 4,0 0-3,0 0-1,2 0 3,2 0-10,-1 0 4,1 0 8,-2 0-10,2 0-6,0 0-3,-1 0 7,1 0 4,-2 0-8,3 0-4,0 0-1,1-1-4,-1 1 3,2-1-2,-1 0 1,-1 1 3,2 0 2,0-2 7,2-1 2,0 1-11,1-1-3,0 0 0,2-1-3,-1-1-1,-2 2 0,1-1 0,-1-3 3,0 2-2,2-2-1,1 3 0,-1-2 0,2 0 0,-2 3-1,-3 1 1,1 1-1,-5 0-3,0 1-11,-2 0-4,-2 0 1,0 0-28,-4 0-10,-12 6 16,-4 3-13,-3 0 10,-1 2 12,1-2 18,0 1 12,3-3 1,3-2 4,2 1 12,1-3-2,4 0 12,0-3 14,2 1-17,2-1-6,3 0-16,3 0-1,0 0 10,0 0-4,3-3-5,6-1-1,0 1 0,5-2 0,-1 2-1,0-1-12,-3-2 3,0 4-2,-3-3 0,-1 3 0,-2 2-3,0-4 3,-1 3 8,-1 0 4,0 0-10,1 0-5,0 1 0,-2 0 7,2 0-2,-3 0-6,2 0 1,0 0-5,-2 0-21,3 0-23,-1 0-34,-2 0-68</inkml:trace>
  <inkml:trace contextRef="#ctx0" brushRef="#br0" timeOffset="122544.73">10055 13510 42,'0'0'0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7T09:38:47.312"/>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FFC000"/>
    </inkml:brush>
    <inkml:brush xml:id="br2">
      <inkml:brushProperty name="width" value="0.05292" units="cm"/>
      <inkml:brushProperty name="height" value="0.05292" units="cm"/>
      <inkml:brushProperty name="color" value="#00B050"/>
    </inkml:brush>
  </inkml:definitions>
  <inkml:trace contextRef="#ctx0" brushRef="#br0">3487 1200 846,'0'0'66,"0"0"51,0 0-106,-30-65 71,-11 56-55,-15 6-16,-15 3-11,-4 11 7,4 16-18,14 7 8,18 10 3,21 4 4,18 1 6,12-2 32,20-6-5,2-7 6,-2-4 24,-11-5-33,-11-4-22,-10-1 7,-4-3-19,-27-3 0,-16-3-3,-14-8-4,-5-3-34,2-3-59,12-13-63,18-3-43,18-4-123</inkml:trace>
  <inkml:trace contextRef="#ctx0" brushRef="#br0" timeOffset="614.02">3227 1533 711,'0'0'92,"71"-19"54,-35 5-7,-3-3-34,-7 1-18,-7 1-52,-8 1-11,-5 2 11,-6 4-31,0 1 2,-17 7-6,-11 0-9,-8 16-2,-5 10 6,5 3-18,11 2 14,11-1-28,10-4-6,4-7-21,0-3-16,11-6 7,9-8-39,5-2 41,7-3 19,5-12-33,-3-4 2,-2 0 41,-2-1-4,-3 2 38,0 1 8,4 3 15,3 1 39,5 2 8,1 4 26,-4 2 9,-4 4 5,-10 1-3,-8 3-69,-7 12-28,-7 6 11,-5 3-11,-15 2 4,-3-4-6,0-3-15,0-7-24,10-6-40,1-6-28,10 0 44,2-13 62,4-6 1,15-2 43,6 2 50,4 2 31,1 4-26,-3 7-15,1 5-35,-8 1-13,-6 5-17,-5 10-16,-7 6 4,-2 3-3,-2-1-3,-13-1-13,-3-3 1,-2-5-88,-2-9-141,6-5-328</inkml:trace>
  <inkml:trace contextRef="#ctx0" brushRef="#br0" timeOffset="751.9">3880 1358 882,'0'0'221,"71"-33"-221,-40 28-19,-7 5-23,-9 11-72,-12 12-201</inkml:trace>
  <inkml:trace contextRef="#ctx0" brushRef="#br0" timeOffset="1153.8">4102 1502 1129,'0'0'85,"0"0"-51,0 0 10,0 0 10,0 0-54,0 0-19,2 12 10,-27 16-54,6-1-67,6-2-17,8-8 38,5-6 35,2-11 26,22 0 48,8-15 49,6-9 33,1-5 53,4-2-20,-3-1-22,-6 1-28,-6 2-34,-7 6-16,-10 4-6,-9 10-9,-2 8-18,-9 1-25,-5 14 1,-3 9 4,8 3 4,4 4 34,5-2 10,0-4-1,0-5 39,0-4 10,0-6-9,0-2-13,-1-2-33,-19-3-3,-5-1-6,-7-1-119,2 0-204,8-1-378</inkml:trace>
  <inkml:trace contextRef="#ctx0" brushRef="#br0" timeOffset="2287.74">5150 1473 1166,'0'0'190,"0"0"-166,0 0 40,0 0-42,0 0-14,0 0 59,-24 74-33,1-37-15,0-3-19,3-5-6,4-7-33,8-10-60,6-8-26,2-4-51,5-15 12,13-10 115,9-13 46,5-2 3,2 0 84,5 2 26,-5 5-4,-4 8 1,-7 10-45,-7 7 6,-5 8-34,-1 5-30,-4 19-4,-3 8-5,-3 4 5,-3 0-11,-14-1-8,0-7-30,3-6-5,7-10-20,3-9 17,4-3 12,0-12 45,14-10 62,6-9-29,5-1 10,3 1 25,-1 3-14,-2 5 6,-3 9-17,-6 6-21,-5 6 12,-3 2-34,-2 13-7,-1 11 1,-5 6 1,0 5 3,-18-1-13,-3 1-32,-1-6 6,3-6-70,5-8-10,5-8-16,9-7-1,0 0 51,10-7 8,12-11-21,8-2-56,2 0-52,2 1-114</inkml:trace>
  <inkml:trace contextRef="#ctx0" brushRef="#br0" timeOffset="3959.08">5717 1591 60,'0'0'708,"0"0"-575,0 0 7,7-57-21,-7 47-12,-7 3-41,-7 3-26,-1 4-40,-5 0 3,-4 10-11,-5 9 8,1 4-1,2 3-3,5-1 1,7-4-22,8-7-39,6-5-24,0-9 32,15 0 7,10-6 49,7-11 13,0-4 26,-3 2 38,-6 2-15,-3 4-12,-8 7 14,-5 3-37,-7 3-10,0 3-17,0 12-14,-9 8 9,-4 1-6,2 0-58,5-4-42,6-6-85,5-8-69,22-6 14,12-6 21,8-15 230,1-5 76,-2-4 161,-3-2-21,-2 2-62,-2-1-52,-8 3-9,-7 7-46,-11 8-13,-11 9-10,-2 4-24,-20 8-18,-10 15-18,-6 8 18,3 9-3,5 2-25,7 1 38,8-1 6,3-2 4,-1-5 31,1 1 15,-3-4 3,-1-2 13,0-5-28,3-3-7,-3-8-29,3-3 5,-2-4-13,2-7-18,3 0-39,6-19-11,2-14-41,16-9 15,18-5 11,7-3 80,9 0 4,0 4 7,3 5 0,1 8-1,1 8 1,-1 5-78,-5 7-96,-11 8 93,-13 3 63,-9 2-25,-9 0 43,-6 0 32,-1 0 46,0 0 66,0 0 2,0 0 7,0 0-24,0 0-66,0 4-34,0 9 2,-6 4-12,-1 3-6,-4 2-13,-3 1-5,-2-4 3,1-4-91,3-6-51,6-8-46,6-1 14,0-12 128,15-12 48,10-1 83,3-2 103,3 4-10,-3 4-19,-3 2-48,-3 9-42,-10 5-19,-1 3-48,-4 7 0,-5 14-5,-2 4-7,0 2-21,-11 2-2,-2-4-25,1-5 4,8-7-15,4-8 4,4-5 54,23-1-6,7-13 19,5-2 43,0-1-2,-2-1 1,-6 1-21,-4 0-19,-8 2 7,-6 1-9,-6 3-4,-7 3 2,0 6-12,-11 2-7,-9 3-2,-3 13 14,4 3 2,5 1-14,10-1-22,4-3 22,0-7-32,13-5-3,6-4 36,6-6 18,5-13-4,4-8 6,0-5 0,2-4 5,-2 0 4,-6-1 15,-1 2 1,-6 1 0,-8 3 5,-6 10-16,-7 7 12,0 11 23,-5 3-42,-8 7-7,-8 17-1,-1 7 1,-4 4 7,1 3-7,3 0 0,2-3-5,3-3-2,2-5-64,2-5-64,2-4-64,3-7-27,3-7 27,1-4 133,1 0 66,3-7 17,0-6 61,7-2 19,6-1-11,6 1 59,4 1-37,1 3 5,4 2 9,-1 3-33,-2 2-3,-6 4-20,-4 0-32,-5 0-2,-4 11-30,-5 4 1,-1 3 6,0 1-8,-10-4-2,-1-2-29,0-3-93,3-9-140,4-1-344</inkml:trace>
  <inkml:trace contextRef="#ctx0" brushRef="#br0" timeOffset="4104.8">7130 1438 1017,'0'0'38,"0"0"-38,0 0-41,0 0-2,0 0-46,0 0-121,53-1-97</inkml:trace>
  <inkml:trace contextRef="#ctx0" brushRef="#br0" timeOffset="4281.48">7130 1438 730,'73'15'122,"-73"-18"-34,-11 3-57,-8 0-22,-6 3-9,0 13-2,4 4-3,6 0-5,6 0-13,7-4 10,2-4 1,0-5 9,16-2-18,5-5-7,6 0-60,7-5-402</inkml:trace>
  <inkml:trace contextRef="#ctx0" brushRef="#br0" timeOffset="4851.81">8282 1454 1134,'0'0'60,"0"0"-49,-93-6-21,38 34 10,-4 15 0,2 7 8,5 1-7,11-3-2,13-9-7,12-9-37,11-13-5,5-5-52,8-9-26,16-3 89,11-6-8,9-11 47,4-2 12,1-3 14,-4 0 13,-8 6-16,-12 3 5,-10 6 20,-9 7-27,-6 0-7,0 8-6,-10 9 5,-1 2 29,-3 0-14,3-4-17,5-3-3,3-4-8,3-5-4,0-2-81,3-1-61,9-4-198</inkml:trace>
  <inkml:trace contextRef="#ctx0" brushRef="#br0" timeOffset="5012.8">8337 1505 1205,'0'0'10,"0"0"-10,0 0-78,0 0-15,0 0-135,0 0-153</inkml:trace>
  <inkml:trace contextRef="#ctx0" brushRef="#br0" timeOffset="5324.23">8532 1559 1006,'0'0'97,"0"0"-54,0 0-18,67 0 17,-61 20-13,-6 6-18,0 5-2,-5-3-9,-13 0-50,-3-4-39,-1-5-21,2-8-50,6-8-20,7-3 46,7-6 134,0-12 28,5-3 154,13-4-30,2 1-11,5 0-32,1 2-48,1 4-51,1 6-10,0 5-30,-1 7-81,-3 0-96,-4 4-166</inkml:trace>
  <inkml:trace contextRef="#ctx0" brushRef="#br0" timeOffset="6128.21">8958 1564 868,'0'0'141,"0"0"-108,0 0 25,0 0-30,0 0 88,0 0-107,4-35 1,-26 52-20,-5 6 4,-1 8 1,3 5 2,7-3-23,4-1-39,5-6-14,3-5-19,5-7 45,1-6-30,0-8 83,14 0 37,14-16 40,8-5 34,7-1-51,2-1-14,-4 2 4,-7 3-25,-6 5-14,-8 3-2,-8 6-7,-8 2-4,-4 2-17,0 2-70,-7 12 52,-9 0 16,-2 0 20,2 1 1,3-3-3,5-6 0,4-2-5,4-4-25,0 0 31,11 0-11,5-8 13,5-2 6,2-4-5,-2 1 5,0-1 6,-2 1-11,-1 0 27,-6 4-27,-3 3 18,-3 4 0,-5 2-18,-1 0-1,0 0-14,-3 8 14,-4 4-3,3 0 7,-1-3-4,4 0 0,1-3 1,0-3-4,6-1 1,7-2 2,-1 0 10,2 0-9,-5 0-1,-3 0 19,-3 0 4,-1 0-7,3 0-16,2 0 4,4 0-14,2 0-8,1 0 13,-2-4 4,-1 0 2,-2 1 18,-4 1 15,-2 0-9,-2 0 13,1 2-36,-2 0-2,0-1 0,0 1-7,0-2-16,0 0-24,1-2-30,2-1 31,2-1-29,0 1-18,2 1-23,0 1-25,1 1-3,-1 0-31,-2-2-54</inkml:trace>
  <inkml:trace contextRef="#ctx0" brushRef="#br0" timeOffset="6338.8">9449 1561 1361,'0'0'129,"0"0"-66,0 0-41,0 0-15,0 0 11,0 0-12,-11 20-7,0-10 1,-1-3-80,6-2-12,1-4-87,5-1-125,0 0-230</inkml:trace>
  <inkml:trace contextRef="#ctx0" brushRef="#br0" timeOffset="6610.77">9708 1264 1064,'0'0'92,"0"0"-29,0 0-32,0 0-3,0 0 44,0 0-69,34-41-3,-35 53-10,-6 4 10,-2 1-10,2-3 5,0-1-31,4-1-28,3 0-67,0-3-49,0-2-167,12-3-114</inkml:trace>
  <inkml:trace contextRef="#ctx0" brushRef="#br0" timeOffset="6787.1">9708 1264 847,'72'75'162,"-72"-71"-98,-3 11-51,-13 9 61,-2 10 31,-7 5-38,0 4-33,-5 2-25,1-2 24,-1-3-33,6-6-7,2-9-12,4-6-84,2-9-102,3-6-93,6-4-99</inkml:trace>
  <inkml:trace contextRef="#ctx0" brushRef="#br0" timeOffset="7101.75">9588 1581 447,'0'0'127,"62"-34"-76,-24 22 8,5 0 17,3 2 26,4-1-1,-2 2-17,-5 1-49,-7 3-32,-13 1-6,-9 3-10,-7 1-55,-7 0-39,0 4-144,-10 6 95,-10 1 29,2 0 125,0-2 2,7 0 135,5 0 32,6-1-7,0 0 18,1 3-33,6 0-35,-2 4-58,-3 3 2,-2 2-48,-1 1-4,-14-1 10,-5 1-12,-4-5-16,-3-5-53,0-6-104,2-5-114,4 0-394</inkml:trace>
  <inkml:trace contextRef="#ctx0" brushRef="#br0" timeOffset="7987.83">3235 2173 1058,'0'0'145,"0"0"-145,-85 104 3,33-34 41,-10 7-10,-6-1-6,2-4 17,9-12-40,9-14-4,17-13-1,12-12-76,8-14-122,11-7-191,0-18-311</inkml:trace>
  <inkml:trace contextRef="#ctx0" brushRef="#br0" timeOffset="8234.45">3148 2273 788,'0'0'20,"81"-64"-12,-43 43 95,-4 11 36,-1 10 12,1 0-94,-4 19-33,-5 8 32,-7 8-51,-15 3 9,-3 3-13,-21 1 3,-13-2-8,-11-7-31,-1-7-46,1-10-22,13-11-60,12-5-61,13-11 13,7-12 2,18-4-64</inkml:trace>
  <inkml:trace contextRef="#ctx0" brushRef="#br0" timeOffset="8557.1">3588 2303 93,'0'0'486,"0"0"-371,0 0 35,60-17-11,-60 17-36,-20 3-55,-16 14-34,-9 8-1,-4 8-13,4 2 0,8-3-8,10-3 0,13-8-37,12-7-10,2-11-6,16-3 38,11-9 23,4-11 12,3-5 47,2 1-13,0 3 2,-7 4-2,-6 7-4,-11 7 7,-3 3-40,-5 9-3,-4 10 5,0 4-7,0 2-3,-9 0 1,-5-3-2,1-4-32,2-5-88,4-7-94,7-6-187</inkml:trace>
  <inkml:trace contextRef="#ctx0" brushRef="#br0" timeOffset="8811.64">3737 2358 911,'0'0'78,"0"0"-58,71-15 58,-53 21 8,-4 14-25,-6 7-41,-7 1-3,-1 2-15,-5-1-4,-11-4-28,-2-7-18,4-8-8,3-10-2,7 0 58,4-16 20,0-9 33,18-3 45,6-3-36,8 2-13,3 2-25,3 6-24,-1 7-17,-1 9-47,-2 5-197,-6 1-209</inkml:trace>
  <inkml:trace contextRef="#ctx0" brushRef="#br0" timeOffset="9149.52">4167 2376 1225,'0'0'7,"0"0"49,0 0-30,0 0-3,0 0-22,-68 24 2,38 10-6,3 0-32,9-2-68,7-9 24,8-6-65,3-11 11,7-6 69,12-6 64,6-15 98,4-7 30,3-7-9,0 3 19,-5 4-75,-2 8-6,-11 9-10,-8 9-30,-6 2-17,0 9-14,-9 12-2,-5 6-2,1 0 12,-1-3-48,6-4-35,5-4-56,3-7-59,7-7-128,11-2 10</inkml:trace>
  <inkml:trace contextRef="#ctx0" brushRef="#br0" timeOffset="9465.74">4595 2104 891,'0'0'309,"0"0"-204,0 0 41,0 0-60,0 0-49,0 0 3,-6 90-17,-20-28 3,-3 0-21,-1-4-5,3-5 0,6-8-64,6-10-101,8-11-67,6-15-215</inkml:trace>
  <inkml:trace contextRef="#ctx0" brushRef="#br0" timeOffset="9840.3">4728 2175 660,'0'0'170,"60"-71"-125,-43 55 84,-9 9 37,-7 7 0,-1 4-111,-5 23-53,-13 15 10,-9 10-2,-1 5-4,3-2-6,5-6-12,8-4 10,6-8-79,6-8-20,0-12 20,7-7 41,10-10 40,9-7 1,6-17 3,2-10 15,0-2-17,-5 1 34,-11 3-4,-4 8-3,-11 8-5,-3 8-24,-14 8-5,-12 3 3,-7 16-44,0 10 29,6 3 4,12 3-30,15-4-1,0-5 7,22-9-57,6-6-1,4-8-50,2-3-31,-1-2-33</inkml:trace>
  <inkml:trace contextRef="#ctx0" brushRef="#br0" timeOffset="10131.66">5107 2357 805,'0'0'128,"0"0"-53,0 0 6,3 56 8,-17-25 2,-4-1-72,-3 0-17,4-8-2,4-6-64,5-8 1,5-8 0,3 0 29,3-17 34,12-6 0,4-6 30,3 2 46,3 2-12,-2 3-3,2 6-24,-2 4 9,-2 5-15,-4 4-30,-3 3-2,-3 0-10,-3 11-61,-7 5-54,-1 0-148,-6-2-214</inkml:trace>
  <inkml:trace contextRef="#ctx0" brushRef="#br0" timeOffset="10709.44">5262 2113 1042,'0'0'318,"0"0"-277,0 0-38,-54 93 84,19-26-5,-5 1-46,-2 2 8,-1-5-44,7-5 2,4-11-6,7-9-39,7-13-108,13-16-148,5-11-344</inkml:trace>
  <inkml:trace contextRef="#ctx0" brushRef="#br0" timeOffset="11468.16">5986 2442 1071,'0'0'126,"0"0"-50,0 0 32,0 0-108,0 0 10,0 0-1,-3 46-5,-12-21-6,-4-2 2,3-3-42,0-9-16,9-5-42,4-6 7,3-6 78,8-15-17,18-9 32,10-5 4,7 1 43,5 3 32,-5 6-9,-7 10-6,-9 8-1,-8 7-40,-3 5-15,-7 15-8,-5 8 1,-4 4-9,-6 3-5,-11-3-56,-3-7-10,0-6-76,6-11 12,9-8 9,5-3 122,0-19 12,19-10 73,6-3 53,7-2 23,4 3-32,-2 4-29,-4 10-19,-3 7-25,-7 10-11,-1 3-33,-6 13-6,-6 12-1,-7 5 1,0 5-8,-20 1 2,-3-3-19,-2-4 7,5-8-46,3-6-15,10-6-6,4-7-15,3-2 41,0 0 52,13-7 6,12-6 3,13-5-22,14 0-111,6-2-98,1-2-176</inkml:trace>
  <inkml:trace contextRef="#ctx0" brushRef="#br0" timeOffset="12691.21">6740 2391 789,'0'0'123,"0"0"-100,-90 0 16,49 16 2,0 6-1,3 5-22,8 2-8,11-5-10,12-4-27,7-9-22,8-7-15,17-4 64,4-4 8,3-10 8,0-3 61,-4 1 2,-4 4-4,-7 4-8,-9 5-33,-3 3-21,-5 0-13,0 11-25,-2 4 15,-5 3 10,-2-1-42,6-4-47,3-3-36,3-5-13,17-5-166,10 0 68,6-10 38,5-7 198,3-4 117,1-1 36,-4 0 13,-3 2-11,-8 2-61,-10 5-5,-8 7 7,-12 3-37,0 3-8,-13 0-48,-10 13 3,-7 7-11,2 12 5,0 8 0,2 8 14,3 5 14,3 4 26,2-2 31,2-5-45,2-9 2,0-12-42,3-9 3,4-10-12,3-6 7,1-4-20,2-11 17,1-14-21,1-10-40,23-5 0,7-7-12,10-2 19,2 2-21,5 5 25,0 6 34,0 7 21,0 6 31,-5 7 1,-2 7 8,-7 6 27,-4 3-13,-10 0-14,-6 9-15,-7 7-14,-7 4-7,0 0-4,-3 2 2,-10-6-7,1-4-52,3-4 4,4-8-10,5 0-1,0-3 64,6-11-13,13-1 13,4-3 39,4 1 9,-1 5 28,-2 3 3,-5 5-23,-6 4-21,-3 0-35,-4 5-1,-4 8-6,-2 2-29,0 2 9,-3 0-7,-4-2-5,2-3-9,5-6-20,0-4 5,9-2 41,14-2 22,4-11 1,3-3 32,1 1 32,-1-3 7,0 4-36,-1 0-32,-6 2 3,-1 3-7,-8 0-8,-5 4-7,-9 2-4,0 3-4,-16 0-17,-6 6 36,-4 9-7,4 4 11,4 2-11,6-4-30,10 0 16,2-5 21,5-4-2,19-8 6,7 0 25,5-4-14,4-11 10,1-5-10,3-5-10,-1-3-2,1-2-2,-2-2 3,4-1-3,0-5 12,-3-4-4,-7 2 49,-9 4-11,-17 10 22,-10 14-5,-7 10-48,-23 2-11,-8 21-1,-5 9 0,1 6-2,4 3-2,8 2-3,5-1-18,2-4-28,1-2 8,1-4-80,1-7-9,2-7-94,5-10-48</inkml:trace>
  <inkml:trace contextRef="#ctx0" brushRef="#br0" timeOffset="12871.69">7861 2426 990,'0'0'130,"74"-26"-13,-43 21-69,-6 4 48,-5 1-44,-8 3-25,-2 11-22,-7 2-2,-3 4-6,0 0-2,-11 0-18,-6-2 17,-1-4-65,3-6-43,3-6-112,8-2-198</inkml:trace>
  <inkml:trace contextRef="#ctx0" brushRef="#br0" timeOffset="12998.18">8194 2325 945,'0'0'52,"0"0"-52,69-27-61,-51 27-64,-4 11-120,-2 6-310</inkml:trace>
  <inkml:trace contextRef="#ctx0" brushRef="#br0" timeOffset="13202.79">8394 2387 1228,'0'0'55,"0"0"16,0 0-56,0 0 7,0 0-22,0 0 0,-76 39-17,56-11-85,10-1 12,6-3-9,4-6-17,0-5 31,11-8-29,8-5 65,6 0 31,4-10-115,3-5-298</inkml:trace>
  <inkml:trace contextRef="#ctx0" brushRef="#br0" timeOffset="13799.69">9360 2338 1215,'0'0'120,"0"0"-112,-67-16-16,23 35 8,-5 16 0,0 11 4,5 6 3,9-3-14,10-5-11,11-10-84,14-13-24,2-11-85,25-10-97,12-3 54,8-19 70,5-6 184,0-3 208,-5 1 10,-8 3 1,-11 7-33,-11 9-48,-10 6-24,-7 5-64,0 5-17,-5 13-24,-12 8-5,-2 3 30,3-1-29,3-4-1,3-5-4,9-6-31,1-5-19,0-8-82,4 0-7,9 0-20,1-12-24,0-3 88,1-1 80,3-2-25,2 0-227</inkml:trace>
  <inkml:trace contextRef="#ctx0" brushRef="#br0" timeOffset="13957.36">9527 2338 1222,'0'0'44,"0"0"-37,0 0-7,0 0-27,0 0-37,0 0-124,46-3-185</inkml:trace>
  <inkml:trace contextRef="#ctx0" brushRef="#br0" timeOffset="14249.72">9700 2418 1250,'0'0'14,"0"0"26,0 0-26,66 53 19,-66-24-16,0 0-9,-17 2-8,-7-4-37,1-3-57,1-7-17,3-7-38,8-10 12,9 0 90,2-19 47,12-6 112,10-2 4,7-2 15,5 0-2,1 3-82,1 3-20,0 7-27,-4 5 0,-2 5-4,-3 6-78,-1 0-98,-2 12-44,-2 2-153</inkml:trace>
  <inkml:trace contextRef="#ctx0" brushRef="#br0" timeOffset="14781.29">10121 2469 811,'0'0'208,"0"0"-89,0 0-25,0 0-27,0 0-56,0 0-1,-44 5-18,24 27 8,2 0-8,6 2-35,8-6-62,4-7 27,0-6-25,16-10 20,2-5 82,6-3 1,2-17 47,1-2-1,1-1-3,-4-1-1,-5 7-29,-8 6 7,-4 6 22,-7 5-42,0 2-6,0 11-20,0 5 21,0 2-1,0-2-29,0-5-28,5-3 14,13-6-31,11-4 9,3-5 30,3-14 41,-2-5 1,-7 1 52,-8 2 44,-5 5 29,-8 8-44,-5 4 13,0 4-45,0 8-50,-3 11 0,-1 3-7,4 1-4,0-2-40,2-5-6,10-3 23,1-7 17,1-6 17,0 0 6,1-8 19,-1-8 19,-1-2 12,-1-1-34,-3 1 3,-1 4-20,0 1 0,-3 7-10,1 5-51,1 1-106,-1 0-230</inkml:trace>
  <inkml:trace contextRef="#ctx0" brushRef="#br0" timeOffset="14956.27">10660 2204 360,'0'0'996,"0"0"-934,0 0 18,0 0-80,0 0-20,0 0 8,-2 37-56,-7-15-235,4-9-572</inkml:trace>
  <inkml:trace contextRef="#ctx0" brushRef="#br0" timeOffset="15180.76">11046 2110 1277,'0'0'94,"0"0"13,0 0-99,-4 61 14,-23-4 43,-7 5-25,-2-1-22,1-3-18,3-5 0,5-9-11,4-10-37,7-9-99,3-9-105,0-10-127,1-6-182</inkml:trace>
  <inkml:trace contextRef="#ctx0" brushRef="#br0" timeOffset="15315.4">10821 2431 995,'0'0'100,"66"-46"30,-34 30-83,-6 4-13,-3 4-13,-3 5-21,-2 3-59,-4 0-204,-5 5-204</inkml:trace>
  <inkml:trace contextRef="#ctx0" brushRef="#br0" timeOffset="15544.71">11121 2386 983,'0'0'331,"0"0"-253,0 0-1,60-38-47,-60 38-30,-11 14-9,-8 10 8,-6 6-35,3 1 2,5-2-21,5-2 9,6-7 39,2-3 7,2-8 8,1-4 11,0-3 3,0-2 10,-4 2-32,-3-1-10,-4 1-66,-2-1-163,1-1-255</inkml:trace>
  <inkml:trace contextRef="#ctx0" brushRef="#br0" timeOffset="18890.81">11324 1172 268,'0'0'25,"0"0"46,0 0 65,0 0 22,0 0 81,0 0-83,118-3-46,-10-7 9,26-1-88,9-2-1,3 2 8,1-2-10,0 3-7,3 0-21,2 2 0,-9-1 27,-17 3-21,-23 2-2,-33 4 0,-29 0-2,-21 2-4,-15 6-7,-5 2-3,0 3 6,-9 3 12,-5 7-5,-4 9 14,1 13-9,-2 12 18,0 14-14,-1 10 0,-3 10 26,-4 5-32,-4 7 6,-2 4 9,-1-1 1,1 2 14,4-6-26,5-6-6,4-7 41,3-5-33,1-7-9,1-10-1,0-6 4,-2-10-9,0-8 5,2-12-18,5-11 17,3-12-38,3-6 10,4-2 29,0 0 0,-1 0 10,-3-7-10,0-1-16,-1 0 14,-2 3-29,-4-2-10,-2 1-21,1 2-12,0 3 22,0 1 4,0 0 28,-2 2 12,-5 6 10,-5 1-2,-4-2 4,-6-1 3,2 1 18,9-2-3,7 3 4,10 7 20,6 8-16,0 4 17,11 7-13,5 0-19,0 1 1,0-1-16,-4-3 0,-1-6 5,-4-4-4,-3-9-1,-2-4 2,-1-5 0,-1-3 20,0 0 15,0 0-1,1 0 10,6 0-6,12-15 6,24-14-31,30-13-15,36-14-8,18-14-53,10-10-64,-8-6-162,-20-3-767</inkml:trace>
  <inkml:trace contextRef="#ctx0" brushRef="#br0" timeOffset="23887.76">12503 3783 179,'0'0'221,"0"0"-105,0 0 3,0 0-15,0 0-19,0 0-26,0 0 1,4 0-29,-4 0 7,0 0 10,0 0-3,0 0 44,0 0-50,0-3-5,0-1 11,-2-1-32,-11-1 1,-7 2-14,-6 2 0,-5 2-4,-1 0 4,3 6-4,5 6 4,4 1-9,4 2 8,5-1-13,4-1-1,4-1 3,2-2-5,1 1 5,1-2-2,19 2-6,9-1 20,9-2 11,3 1 15,-2 1 47,-10 1-47,-10 6 10,-8 5-7,-10 3-26,-1 3-3,-13-1-4,-13-2 4,-5-6-4,-1-7 4,0-7-1,3-5 1,0 0 0,2-7 10,3-7-6,2-1 2,4-2 14,9-1-20,9 1-3,2 0-34,27 0-132,10 7-345</inkml:trace>
  <inkml:trace contextRef="#ctx0" brushRef="#br0" timeOffset="25383.99">12931 3972 526,'0'0'75,"0"0"-3,0 0-13,0 0 30,0 0-11,0 0-31,32 13-12,-23-11 35,0-1-20,2-1-8,-1 0 0,3 0-39,4 0 2,1 0-5,2 0-6,-2 0-15,-5-1-91,-3 1-32,-6 0-73,-3 0-69</inkml:trace>
  <inkml:trace contextRef="#ctx0" brushRef="#br0" timeOffset="25614.18">12887 4103 447,'0'0'264,"0"0"-150,0 0-50,0 0-2,0 0 39,86 1-66,-48-1-35,5 0-42,3 0-174,1-7-326</inkml:trace>
  <inkml:trace contextRef="#ctx0" brushRef="#br0" timeOffset="26216.68">13807 3854 703,'0'0'114,"0"0"25,0 0-62,0 0 2,0 0-40,-84-35-26,54 42-9,1 8-4,8 3 0,8 2-3,8-2 0,5 0-8,0-2 11,7 1 40,8 1-16,4-3 29,2 2-6,3-1 2,-2-3 12,-5-1-25,-5-3-28,-7-2 19,-5 1-27,0-3 0,-5 2 0,-11-3 2,-7 0 5,-4-3-7,2-1 4,0 0-15,5 0 6,6 0-21,5 0-7,7-5-18,2-1-1,8 0-112,16-2-132,9 2-333</inkml:trace>
  <inkml:trace contextRef="#ctx0" brushRef="#br0" timeOffset="26403.83">13937 4068 901,'0'0'297,"0"0"-166,0 0-51,0 0-21,16 55 41,-16-32-50,0 0-27,-2-1-12,-5-2-8,4-3-6,-1-3-47,2-6-135,2-5-84,0-3-333</inkml:trace>
  <inkml:trace contextRef="#ctx0" brushRef="#br0" timeOffset="26619.78">14273 4006 1030,'0'0'161,"83"-16"-68,-40 13-45,-4 3-9,-7 0-33,-5 0-6,-10 3-85,-9 1-121,-8-3-71,0-1-183</inkml:trace>
  <inkml:trace contextRef="#ctx0" brushRef="#br0" timeOffset="26808.84">14358 3916 1195,'0'0'122,"0"0"63,0 0-104,0 0-25,0 0-23,-7 59-32,1-28-1,1-2 28,2-2-26,-1-2-4,4-4-12,0-3-75,1-7-89,11-10-158,3-1-282</inkml:trace>
  <inkml:trace contextRef="#ctx0" brushRef="#br0" timeOffset="27113.33">14870 3783 828,'0'0'121,"0"0"-99,0 0 53,0 0-69,-69 33 11,36-4 7,7 1-18,9 1-3,7-4-3,10-2 0,0-2 46,5-4-13,13-3 46,0-2 10,1-2-12,-2 0-10,-5-2-25,-5-1-25,-5 2 8,-2-2-25,-9 0-8,-9-2 0,-5-3-39,0-4-18,3 0-35,2 0-116,6 0-170</inkml:trace>
  <inkml:trace contextRef="#ctx0" brushRef="#br0" timeOffset="27374.46">14873 4103 646,'0'0'205,"0"0"-146,0 0 52,60 30-71,-59-12 26,-1 3-31,-2 0-32,-12 2 2,-5-2-5,0-1 4,2-4 8,6-6-12,5-4 0,5-4 8,1-2-6,0 0 27,11 0-12,13 0-8,9 0-18,2-9-89,1-2-204,0-2-354</inkml:trace>
  <inkml:trace contextRef="#ctx0" brushRef="#br0" timeOffset="27595.42">15307 4050 1070,'0'0'8,"62"-8"48,-30 8-28,-1 0-5,-4 0-23,-7 0-14,-7 0-222,-7-3-236</inkml:trace>
  <inkml:trace contextRef="#ctx0" brushRef="#br0" timeOffset="27749.7">15446 3930 1135,'0'0'77,"0"0"51,0 0-89,0 0-27,-3 64-6,-6-29-4,-5 0 14,1-3-16,0-4-52,7-6-21,6-9-131,8-11-180</inkml:trace>
  <inkml:trace contextRef="#ctx0" brushRef="#br0" timeOffset="28067.46">16086 3845 942,'0'0'60,"0"0"14,0 0-57,-60-2-3,15 22 4,1 6-18,6 3-4,15-1 3,14-1 1,9-3 6,0-6-5,11-2 36,1-3 74,1-3-10,-4-1-20,-4-3-32,-5 4-41,0-2-7,-14 3-1,-7-2-37,-4 1-18,1-4-47,5-1-68,8-3-97,11-2-174</inkml:trace>
  <inkml:trace contextRef="#ctx0" brushRef="#br0" timeOffset="28418.17">16090 4142 726,'0'0'100,"0"0"57,0 0-57,0 0 17,0 0-37,0 0-75,43 4-5,-43 9-13,0 1-6,-7 1 11,-5-2-31,1-1 33,1-1 5,4 0 1,4 0 17,2 1-7,0 2-1,0-1 46,0-1-36,0 0 29,-4-3-44,-5 0 1,-7-1-10,-2-5-9,-3-3-39,-2 0 5,5 0-129,2-9-50,7-4-139</inkml:trace>
  <inkml:trace contextRef="#ctx0" brushRef="#br0" timeOffset="28862.88">16686 4149 986,'0'0'15,"0"0"5,0 0 17,0 0-17,0 0 72,0 0-63,-5-7-22,24 7 55,14 0-3,16-4 3,12 2 11,3-1-57,-4-2-16,-11 4-4,-17 0-103,-16 0-124,-16-1-274</inkml:trace>
  <inkml:trace contextRef="#ctx0" brushRef="#br0" timeOffset="29044.04">16855 4022 1539,'0'0'37,"0"0"-9,0 0 29,0 0-57,6 59 0,-8-27 25,-7-1-23,6-2-4,3-2-38,10-7-109,21-6-119,13-8-351</inkml:trace>
  <inkml:trace contextRef="#ctx0" brushRef="#br0" timeOffset="29194.19">17441 4177 1362,'0'0'13,"0"0"29,0 0-18,0 0-18,0 0-12,0 0-138,62-4-242</inkml:trace>
  <inkml:trace contextRef="#ctx0" brushRef="#br0" timeOffset="29360.75">18019 4163 1136,'0'0'13,"0"0"-26,62-5-55,-43 4-72,1-1-246</inkml:trace>
  <inkml:trace contextRef="#ctx0" brushRef="#br0" timeOffset="29508.47">18591 4163 1440,'0'0'0,"0"0"-80,66-22-114,-59 22 146,-4 0 4,0 0-651</inkml:trace>
  <inkml:trace contextRef="#ctx0" brushRef="#br0" timeOffset="39195.68">18032 2222 311,'0'0'7,"0"0"-7,0 0 41,0 0 9,0 0 17,0 0-36,0 0-12,0 0 20,-21-18 12,17 15-9,-1 0 21,2 1-35,1 0-8,-1 0 15,1 1-12,0-2 7,-1 3-9,1-3-3,0 2 29,-1 0-32,1 1 4,0-1 8,0 1-24,1 0 4,1-1-7,0 1 6,0 0 5,0 0-11,0 0 0,-1 0 22,-2 0-16,2-2 13,0 2-4,0 0-11,1 0 25,-1 0-29,-1 0 0,1 0 13,-1-1-13,-2 1 6,0 0-4,-2-1 4,2 1 4,-3 0-10,0-2 0,1 2 17,-1-2-13,-2 2 6,0-2 10,-2 2-13,1-2 18,0 1-25,-1 0 0,-2 0 15,-2 1-15,0-2 10,1 1-2,2 0-7,2 0 21,3 0-22,2 1 0,-1-1 13,-1 1-12,-2 0 4,1 0-5,1 0 2,-1 0 2,1 0-4,-2 0 0,2 0 4,-2 0-3,0 0-1,0 0 0,-1 0 3,0 1-1,1 0-2,1 0 0,1 0 1,-1 2 1,3-2-2,-2 0 0,0 2 2,-2-1 2,2-2-4,0 2 0,1 1-2,-1 0 7,0 0-5,-4 1 0,1-1 2,0 1 0,-2-1-2,-1 1 0,1 2 2,1-3 2,1 3-4,-1-2 0,0 1 3,-1 1-6,0 0 3,-1 0 0,2 0 5,-1-1 0,0 1-5,2 0 0,1 0 1,0-1-4,0 2 3,0 0 0,-1 1-2,2-1 3,0 1-1,1-1 0,1 1 2,-1 0-4,1 0 2,1-1 0,0 1 4,0 0-2,0-1-2,-2 2 0,1-1 3,-1 0-4,1 0 1,-1-1 0,2-1-2,0 1 5,-1-2-3,1 1 0,1-1 1,0 2-2,-1-1 1,0 0 0,1 0-3,-3 0 7,3-1-4,-1 2 0,0 0 1,1 1-3,-2-2 2,0 3 0,-1-2 1,1 0-1,1 1 0,0-2 0,0-1 1,1 0-3,0 1 2,-1 1 0,0-1 0,1 0 2,-1 1-2,0-1 0,1 2 1,0 0-6,1 0 5,-1 1 0,2-1-8,-1 2 14,1-2-6,0 0 0,-1 2 1,1-2 3,-2 3-4,1-2 0,-1 2 4,1 0-2,-1-2-2,2 0 0,-1 0 3,1-1-4,0-1 1,0 0 0,0 0 5,1 1 0,-1 1-5,0 2 0,0-1 0,0 0 6,1 2-6,1-1 0,-2-1 1,2 2 4,0-1-5,0 2 2,0 1 3,0-1 5,0 1-10,0 1 0,0 1 18,0 1-15,0-1-3,0 1 0,0-3 4,0 0-2,0-1-2,0 0 0,4 1 14,-1-1-11,2-1-3,0-1 17,-1 1-11,2 1-3,1 0-3,0-1 0,0 1 10,0 1-7,0-5 2,-1 3-5,-1-1 4,1 1 4,-1-2-8,0 1 0,1 0 7,-1 0-1,2-1-6,-2 2 1,1-3 4,0 0 9,-1 0-14,1-2 0,-2 3 9,2-1-4,0-1-5,0 2 0,-1-1 4,1 1-2,-1-1-2,0 1 0,2 0 7,0-3-3,-1 3-4,1 1 1,-1-4 6,1 1-3,-1-1-4,1 0 0,-1 0 7,1-1-2,-1 0-5,-1 0 1,2-2 3,0 1 6,0 1-10,2 1 0,3 1 15,0-2-11,2 2-1,0-1-1,0-1 1,-2 1 7,0-2-10,0 0 0,0 1 9,1 0-7,-1-1-2,-1 1 0,2-1 2,-2 0-3,3-1 1,0 1 0,-2-1 6,1 0-3,0 0-3,-3 1 0,1-2 4,-4 0-2,2-1-2,0 0 0,2 2 0,-1-2 2,2 0-2,1 3 0,1-3 3,0 0-3,1 0 0,-1 0 0,2-2 0,2 0 4,-2 1-4,-2-1 0,1 0 2,-4 1-4,1-1 2,2 1 0,1 2 1,2-2 1,-2-1-2,1 0 0,2 0 4,-1 0-6,0 0 2,0 1 0,-1 1-1,-1 0 3,-1-1-2,0 0 1,0-1 4,0 0-5,1 0 0,1 0 0,1 0 8,3 0-5,0 0-3,-1 0 3,-2 0-1,-3 0 13,-2 0-15,0 0 0,-2 0 1,0-1 3,2 1-4,-2-1 3,2-3-2,3 3 4,-1 1-5,2-4 0,2 2-1,-1 1 3,2-3-2,-1 2 4,-1 0-3,0 1 0,-3-1-1,-1-1 0,-1 2-1,-3-1 1,-1 2 0,-1-2-1,-1 0 5,1 0 1,0-3-5,5 2 0,3-2 1,-1 0 4,2 0-5,-2 1 7,-3 1-6,-2 1 18,-1 0-19,-2-2 0,-2 3 6,1-4-3,2 0-3,3-1 0,2-2 4,2 1-6,1 0 2,0 0 0,0 2 4,-4 0-2,-3 2-2,0 1 3,-3 0 1,-3-2 0,1 1-4,3-3 0,0-2 2,1 2-2,0 0 0,0 2 0,-1 1 4,-2 1-4,0 0 0,-3 0 0,1 2 0,-2-2 0,2 0 0,-1-1-1,1 0 5,2-1-7,-2 0 3,2 1 0,-1 1 0,0 0 0,-2 1 0,0 0-1,-1 1 4,0 0-5,0-1 2,0 0 0,0 0 0,0 0 1,1 0-1,0 0 0,-1 1 7,2-1-13,-1 1 6,-1 0 0,0 0-3,0 0 3,0 0 0,0 0-2,0 0 5,0 0-8,0 0 5,0 0 0,0 0-2,0 0 2,0 0 0,0 0-2,0 0 0,0 0-2,0 0 1,0 0 3,0 0-20,0 0 20,0 0-1,0 0-2,0 0 6,0 0-4,0 0 1,0 0 0,0 0-1,0 0 1,0 0 0,0 0-5,0 0 6,0 0-4,0 0 0,0 0 3,0 0-6,0 0 6,0 0 0,0 0-2,0 0 7,0 0-6,0 0 1,0 0 0,0 0-18,0 0 18,0 0-4,0 0-1,-1 0 9,-1 0-4,1 0 0,1 0 1,0 0-2,0 0 1,0 0 0,0 0-4,-1 0 5,0 0-2,-1 0-1,0 0 2,1 0 0,0 0 0,1 0 0,0 0-3,0 0 9,0 0-8,0 0 2,0 0 0,0 0-2,0 0 2,0 0 0,0 0-6,0 0 3,0 0 2,-1 0-7,1 0 8,0 0-18,0 0 17,0-1-24,0-5-33,5-3-192,4-2-368</inkml:trace>
  <inkml:trace contextRef="#ctx0" brushRef="#br0" timeOffset="42877.73">18047 2485 56,'0'0'291,"0"0"-254,0 0 6,0 0 0,0 0 19,0 0-28,0 0-33,0 6 15,-1-6-7,-1 0 29,0 0-3,-2 0 10,1 1 8,2-1-16,-1 0-19,-1 0 29,1 0-28,0 0 0,-3 0-5,-2 0-10,-1 0 12,-2 1-11,1-1-1,2 0 25,2 0-26,-1 1 22,3-1-8,-2 0 4,-2 0 5,-2 0-10,-2 1 2,-1 0 23,2 1-40,-1 0 13,1-2 5,-1 3-8,-2-1 7,-1 0-4,0 0-7,0 0 20,2 0-23,1 1-3,4-1 7,0-1-6,3 0 3,-3 0-5,2 1 0,-1 0 20,-1 2-15,-2-1-1,-1 1 0,-3 1 0,-1 0 2,0 0-6,1 0 0,1 1 3,3-1-1,1 1-2,1-1 1,2-1 3,-1 1-1,0 0-3,0 0 0,-1 0 5,-2 0-4,2 0-1,0 1 3,-2-1-1,1 0 1,1-1-3,1 2 0,0-2 1,1 1 1,-1 0-2,3 0 0,-2-2 3,1 0-3,0 1 0,1-2 0,0 3 2,0-1 1,-1 0-3,-1 1 6,0-2-5,1 1 8,-1 1-9,2-1 1,-1 2 0,1-3 0,1 1-1,-2 2 2,0-1 1,1 2 5,-1 2-8,-1 1 1,2-1 7,-1 1-8,0-2 0,-1 0 4,0-1-2,1-1 2,1-2-4,1-1 0,0 3 3,0-1-3,1 1 0,-3-1 3,2 1 0,-1 1-1,1-2-2,0 3 0,-1-4 2,1 2-2,-1 2 0,0-1 3,1 0 1,1 0-2,0 0-2,0-1 0,-1 0 2,2 2-2,0-2 0,0 1 0,0 0 4,0 1-3,0-1-1,0 3 0,0 0 5,0-1-5,0 0 0,0 0 5,0 0-4,0-1 5,0-1-6,0 1 2,4 0 7,1 0-8,-1 1-1,0 0 12,-1 1-10,1-2 3,-1 1-5,1 1 1,1 0 2,-2-1-3,3 0 0,-1 1 10,1 1-8,-1-3 4,0 0-6,0-1 3,0-2 1,-1 1-4,2-2 0,-3 1-2,3 2 7,1-1-5,0-1 0,1 2 3,0 0 1,-1 0-4,2 1 0,-2-1 5,2 0 0,-2 0-5,0-2 0,-1 2 1,1-2 3,-1-1-4,-1 1 0,0 0-1,2 3 5,2-1-4,-1 0 0,2 1 3,-1 0-3,0 0 0,0-2 0,-4 0-1,2-1 4,0-2-3,-2 0 0,1 2 3,0-3-3,1 2 0,3 0 0,0 0-1,5 3 5,1-3-4,-1 1 0,-1 0 2,-2-1-1,-1 0-1,-2-1 0,1 1-2,3-1 6,3 0-4,2 0 0,-1 0 2,0-1-3,-3 0 1,1 0 0,-2 0-2,-2 0 4,2-1-2,-4 1 0,-1-2 2,0 0-4,-1 0 2,2 0 0,-1 2 3,2-2-1,1 0-2,3 0 0,2 0 4,-2 0-6,2 0 2,-2 0 0,0 0-1,1 0 7,-4 0-6,2 0 0,-2 0 2,2 0-2,1 0 0,1 0 0,0-2 0,2 0 3,-2-1-1,3-3-2,-1 2 5,2-1 18,-1 0-23,0-1 0,-2 2 6,-1 1 1,-2 1-6,-1 0-1,-2-1 4,-1 1 1,-4 0-5,0 0 0,-1 0 11,1-1-7,-2 0 3,0 0-5,1-1 5,-1 0 1,1 0-8,-1 0 0,1 1 0,-1 0 3,-1 1-3,0 1 0,-2 1 1,2 0-5,-2-1 4,1 0 0,0-1-11,2 0 11,1-1-4,-1 0-2,3-1-19,1-2 22,2 1-37,1-1-20,2-1-46,-3-2-175,-4-2-178</inkml:trace>
  <inkml:trace contextRef="#ctx0" brushRef="#br0" timeOffset="43831.52">17981 2223 104,'0'0'8,"0"0"-8,0 0-23,0 0-66</inkml:trace>
  <inkml:trace contextRef="#ctx0" brushRef="#br0" timeOffset="46131.53">17981 2223 25,'0'-4'84,"0"2"-23,0 1 10,0 0-31,0-1 50,0 0-11,0 2-1,0 0 25,2 0-20,-2 0-17,0 0 2,0 0-41,0 0 1,0 0-1,0 4-7,0 10 20,4 7 31,1 5-13,0 3 6,2-1-36,-1 0 1,-3-3-9,1 0-9,-2-2 4,-1-3-12,1-2-1,0-3 30,0-2-28,0-3 3,1-1-1,-2-5-2,0 0 1,0-2-5,0 0 0,-1-1 7,0-1-7,0 1 0,0-1 1,0 0 2,0 0-2,0 0-1,0 0 0,0 0 6,0 0-2,0 0-4,0 0 6,0 0-2,0 0 10,0 0-14,0 0 2,0-4-14,0-2 7,0-3-7,0-1-6,0-3 6,0-4 10,0-1-23,0 0 23,-2 2-13,0 1 11,0 6 4,1 2-2,0 1-2,-1 1-3,-1 0-23,1-3-2,-1 0 32,0-3-28,0 0 19,0-1 9,1 2-1,0 2 1,-1 1 0,1 0 0,0 1-3,0-1 3,1 2-2,0-3-3,0 4-12,-1-2 16,2 1-2,0-1 3,-2 2-1,1 0 1,1 0 0,-2-1-2,0 2 4,2 0-2,-2 0 0,2 0 0,-1-1-2,0 0 2,0-1 0,-1-1 4,2 3-3,-2-3 0,1 3-1,0-1 1,0 1 2,-1-1-3,1 0 0,1 1-2,-1-1 6,1 0-4,-1 1 0,0 0 2,1 0 6,-2 0-5,2 2-3,0 1 6,0-1-6,0 1 8,0 0-8,0-2 2,-1 2-1,1-1-1,0-1 0,0 0 1,0-2 0,-1 4 1,1-4-2,0 3 1,0 0 5,0 0-6,0-1 0,0-1 1,0-1-1,0 0 0,0 0 0,0 1 5,0 1 4,0-1-9,0 0 0,0 0 3,0 1-1,0 0-2,0 0 0,0-1 3,0 1 3,0 0-6,0 0 0,0 2 2,0 0 0,0 0 2,0 0-4,0-1 4,0 1 11,0-2-15,0 0 0,2 0 4,1-1-2,0 1-2,1 0 0,-1 0 2,0 2-7,1 0 5,0 0 0,1 0 11,0 0-9,2 0 3,-1 0-5,-2 0 4,0 0 13,0 0-17,1 0 0,-1 0 16,-1 0-16,-2 0 7,0 0-7,1 0 9,0 0-1,0 0-8,2 0 0,-1 0 6,0 0-4,1 0 3,-2 0-5,1 0 3,-1 0-3,-2 0 0,2 0 0,-2 0 1,1 0 2,-1 0-3,1 0 0,-1 0 3,0 0 2,0 0-5,1 0 0,1-2 3,0 2 1,2-2-4,0 0 0,1 1 0,-2 0-1,3 0 1,0 1 0,2 0-1,-1 0 3,2 0-2,0 0 0,-1 0 2,2 0-1,-1 0-1,1 0 0,0 2 2,0 1 0,-1 1-2,1 0 0,1 0 3,-2 1 4,1-2-7,-2 2 0,3-3 11,-2 2-6,1 0-1,0-1-3,0 1 5,0-2 3,0 2-9,0 0 0,1 1 8,0-1-1,3 0-4,2 0-3,-2 2 5,-1-1 5,-1 0-10,-3 0 0,0 0-2,-4 0 6,2-1-4,-1-1 0,0 1 4,1-2 3,1 4-7,1-4 0,0 3 15,0-2-10,0 2-2,-1-1-3,-1 2 2,1-1 2,-2 0-4,0-1 0,-2 0 0,1 1 2,0-1-2,0 0 0,0 0 4,-2-1 4,1 1-8,1-1 0,-3-1 14,2 2-10,-1-1-4,-1 0 0,2 1 3,-1 2-3,1-1 0,1 1 0,-1-1 9,-1 0-3,1-1-5,-2 0 2,1-2 3,-2 0-2,0-1-4,1 1 0,-2 0 3,2 0 0,-1-2-3,-1 2 0,0-2 3,1 0 5,0 2-8,-1-2 0,0 0 8,0 0-4,0 0-4,0 0 0,0 0 3,0 0-1,0 0-2,0 0 0,0 0-2,0 0 6,0 0-4,0 0 0,0 0 3,0 0-3,0 0 0,0 0 0,0 0 1,0 0 0,0 0-2,0 0-22,0 0-54,0 0-37,-3 0-89,-7 0-68,-2 0-65,3 0-167</inkml:trace>
  <inkml:trace contextRef="#ctx0" brushRef="#br0" timeOffset="47204.1">18012 2468 260,'0'0'200,"0"0"-134,0 0 8,0 0-43,0 0 1,0 0-30,0 0 27,0 1-8,0-1 45,0 0 3,0 0 1,0 1-8,0-1-16,0 2-19,0 0 25,3 2-32,2-1 16,1 4-12,2-2-12,0 2 20,2 0-20,-2 0-8,0 1 29,0-1-30,1 0 14,-1 0 8,1 0-19,0-1 14,0 2-19,-1 0 1,-1-3 31,2 0-33,-2 0 14,-2 2-2,4 0-11,-2 2 8,0-1-9,0 1 0,0 0 17,0-1-9,0 0-5,3-1 13,-2 1-7,1-1 13,2 1-18,-2-2-2,0 2 25,1-3-20,-3 3-7,3-3 9,-2 3-9,1 2 7,3-1-7,-2 4 0,2-2 27,-1-2-22,0-1-5,-2 0 14,0 0-13,2 2 13,-3 0-14,1 2 0,0-1 12,-2 0-10,-1 0-2,-1 0 11,2 0-10,0 1 13,0 1-14,-1 0 1,-1 2 4,1-1-3,-1-1-2,-2-3 0,-1-1 7,0-2-8,-2-3 1,0-3 0,0-1-18,0 0 9,0 0-26,0 0-27,0 0-42,0-4-10,0-6-116,0-1-73,0-4-146</inkml:trace>
  <inkml:trace contextRef="#ctx0" brushRef="#br0" timeOffset="50504.07">18567 2275 349,'0'0'101,"0"0"-53,0 0-7,0 0 5,0 0 43,0 0-56,0 3 13,4 4 36,-1-2-11,3 2-11,1 3-2,1 0-17,-1 1 29,0-2-54,2 1-5,0 0 13,0-2-15,1 3 2,-1-2 0,1 1-7,-1 1 33,1-3-31,-3 0 12,1-1 13,-1-1-22,-1 0 11,0 0-11,1 1-4,-1 2 9,1 0-14,0 0 0,-2 2 10,0-3-7,-1 1 4,-1-2 0,1-1-7,0 1 44,-1-3-44,-1 1 6,1 0 15,-1-1-20,-1 0 4,2 1-5,-1 3 5,0 0 8,2 1-13,-2 2 0,-1-1 10,0 1-7,-1-2 2,0-1-5,0-2 4,0-1 0,0-1-4,0 2 0,0-1 1,0 4 4,0 2-5,0 3 0,-4-1 5,-1 2-4,0-3-1,1-3 0,-1 1 10,0-3-2,2-1-8,0 0 0,1-4 5,-1 0 8,3 1-13,-2-2 0,0 1 6,-1 1 1,-1 1-3,-1-1-4,2-3 4,1 2 3,-1-1-7,2-1 0,0 0 9,1 0-6,-2 0 0,0 0-3,0 2 5,0 0-2,-3 4-3,0 1 0,-2-1 1,1 1 4,0-2-5,0 0 0,3 0 3,-1-2-1,2 1-2,0-2 0,-3 1-1,1-1 3,-1 4-2,-3 0 0,-1 1 3,-3 1-1,-1 0-2,-1-1 0,2 1 6,-1-1-2,3 0-4,1 0 0,0-1 3,2 1 5,0-1-8,0 2 0,0-4 1,-1 1 3,1 1-4,0-2 0,1 0 6,3-2-5,-1 0-1,3-2 0,-1 2 1,1 0 1,0-2-2,1 2 0,-4-1 4,2 1-5,1 0 1,-1-2 0,2 2-4,0-2 10,0 0-6,0 0 0,0 0 2,0 2-4,0-2 2,0 0 0,0 0-2,0 0 5,0 0-3,0 0 0,0 0 3,0 0-5,0 0 2,0 0 0,0 0-4,0 0 8,0 0-4,0 0 0,0 0 3,0 0-1,0 0-2,0 0 0,0 0-5,0 0 5,0 0 0,0 0 0,0 0 3,0 0-1,0 0-2,0 0 0,0 0 2,3 0-2,1-2 0,-1 0 0,2-3 3,0 1-8,0-1 5,2 0 0,2 1-5,-2-2 6,0 3-2,-1-1 1,-1 2 0,0 0-8,-3 1 8,2 0 0,-1 0-2,-1 1 4,0-1-2,0 1 0,-2 0 5,1 0-6,-1-1 1,1 1 0,-1 0 0,1-1 3,-1 1-3,0 0 0,0 0 5,0 0-1,0 0-4,0 0 0,0 0 2,0 0 2,0 0-4,0 0 0,1 0 3,0 0-3,1 0 0,-1 0 0,1 0 0,-1 0 2,2 0-2,-1 0 0,1 0 5,3 2-6,-1 1 1,1 0 0,0-1 3,-2 2-2,1-1-1,0-1 0,-2 4 3,1 0-6,-1-2 3,0 3 0,-1-3-1,0 2 4,1-2-3,-1 0 0,2 0 4,-2 2-6,1-1 2,0 1 0,1-1 1,-2 0-1,0-1 0,0 0 0,-2 1 4,1-1-9,-1-1 5,1-1 0,-1 2 1,2 0 1,-1 1-2,1 3 0,0 0 3,-2-1-5,1 1 2,-1-2 0,0 0-2,0 0 2,0-1 0,0 1-1,1 0 6,-1-1-6,0 0 1,0-2 0,0 1 1,0 0 2,1-2-3,-1 0 0,0 0 4,0 1-5,0 1 1,0 0 0,0 1 4,0-1-4,0-1 0,0-1 0,0 1 5,0-3-8,0 2 3,0-1 0,0 0 2,0 2-2,0 0 0,0-2-1,0 3 6,0 0-7,0-1 2,0-1 0,0-1-2,0-1 2,0 0 0,0 0 0,0 0 4,0 0-5,0 0 1,0 1 0,0-1-2,0 0 2,0 0 0,0 0 2,0 0 2,0 0-4,0 1 0,0-1 0,0 0-3,0 0 3,0 0 0,0 0-1,0 0 7,0 0-9,0 0 3,0 0 0,0 0 3,0 0-3,0 0 0,0 0-2,0 0 8,0 0-7,0 0 1,0 0 0,0 0-4,0 0 4,0 0 0,0 0-3,0 0 9,0 0-11,0 0 5,0 0 0,0 0-3,0 0 3,0 0 0,0 1-2,0 1 3,0 0-5,0 1 4,0-3 0,0 2 0,0 1 0,0-1 0,0 2 0,-1 0 3,-2 0-4,-1 1 1,1-1 0,-1-1-4,1 1 4,-1-1 0,1-1-3,0 0 8,2 0-4,-2 0-1,1 1 0,0-1 0,-1 2 0,-2 1 0,-1 0-3,0-1 6,0 1-3,0-1 0,1 0 2,2-1-3,-1-1 1,0 2 0,0-2-3,1 1 8,-2 1-6,0 0 1,-1-1 0,1 1-3,-1 0 3,2-1 0,1-1 1,3 0 1,-2-2-2,2 0 0,0 0 0,0 0 1,0 0-1,0 0 0,0 0-6,0 0 10,0 0-4,0 0 0,0 2 1,0-2-1,0 0 0,0 0 0,0 0 1,0 0 4,0 0-5,0 0 0,0 0 1,0 0-5,0 0 4,0 0 0,0 0-3,0 0 8,0 0-6,0 0 1,0 0 0,0 0 0,0 0 0,0 0 0,0 0-9,0 0 8,0 0 0,0 0-4,0 0-2,0-6-8,0 1-19,2-4-60,6 1-84,4 1-174,2 3-323</inkml:trace>
  <inkml:trace contextRef="#ctx0" brushRef="#br0" timeOffset="53751.72">18709 2776 191,'0'0'83,"0"0"33,0 0-45,0 0 3,0 0 12,0 0-38,0 9 0,0-7 7,0-1-23,0 1 25,0-1-22,2 3-4,1-1 25,2 2-14,1-2-6,0 1-6,-1 1-20,-1 0 33,1 0-38,-2-1 1,1 1 24,-1-1-19,2 1 12,0 0 0,0 3-18,-1-1 20,0-2-25,-2 1 0,0-1 23,0-1-21,-1 0 7,0-2-4,-1 0-1,0 1 12,0 0-16,1 0 0,-1 1 23,1 0-23,-1 0 8,0 1-4,0 0-1,0-1 13,0-1-14,0 0-2,1 2 26,1-1-19,-1 3 17,0 0-5,0 0-16,0 2 15,0-1-18,1-1 0,-1 0 16,0-1-15,1 1 9,-2-2-2,3-3-4,-2 4 21,0-2-25,1 1 0,0 3 14,-1 2-9,0 1-2,-1 0-3,1 1 4,1 0 10,-2 0-14,2-1 0,-1-2 22,0-1-18,0-1 7,1-1-5,-2-1-1,0 0 5,0 0-10,0 1 0,0-2 3,0 3 0,0 0-3,0 2 0,0-1 4,0 1 3,0-2-7,0 0 0,0-2 2,-2 0 4,1 0-6,-1 0 0,0 0 1,0 0 11,1 1-12,0 0 0,0 0 13,-1 1-8,2-2-2,0 0-2,-2-1 6,1 1 1,1-1-8,-1 0 0,0 1 7,-1 2-2,2-1-5,0 1 1,-2-1 7,2-3-2,0 3-6,-1-2 0,1-1 6,0 2 0,-1-1-6,1 1 0,0 1 6,0-2-1,-2-1-5,2 1 0,-1-2 1,0 0 1,1 0-2,0-2 0,0 0 5,0 0-5,0 1 0,0-1 0,0 1-2,0 0 6,0 0-4,0 0 0,0 0 2,0 0-5,0 0 3,-1 1 0,1-2-2,0 0 4,-1 1-2,1-1 0,0 0 2,0 0-2,0 0 0,0 0 0,0 0-2,0 0 2,0 0-10,0 0-18,0 0-30,0 0-33,0 0-128,0 0-131,0-1-93</inkml:trace>
  <inkml:trace contextRef="#ctx0" brushRef="#br0" timeOffset="54471.34">18657 3273 294,'0'0'48,"0"0"47,0 0-32,0 0 38,0 0 7,0 0-14,0 0 18,0 0-44,0 0-20,0 0 39,0 3-21,0 2 3,0-2-19,0-1-13,0 1 9,4 0-9,0 3-2,3 2 37,2-1-49,3 1 15,1 0-4,-3 0-18,0-1 6,-3-1-17,0 1 0,-1-1 13,0 0-14,-1 0-4,-1-1 9,0 0-6,1 1 11,-2-2-14,-2-1 1,0-1 0,-1 0-1,2 1 0,-1 1-1,0-2 5,-1 0-9,0 0 5,0-1 0,0 0-11,0-1 11,0 0-10,0 1 6,1-1-6,-1 1 3,0 0-36,0 1-103,0-2-195</inkml:trace>
  <inkml:trace contextRef="#ctx0" brushRef="#br0" timeOffset="58657.32">18559 2260 79,'0'0'69,"0"0"8,0 0 10,0 0 4,0 0 12,0 0-15,0 0 14,0-3 5,0 3-20,0 0-21,0 0-47,0 0-17,-1 0-4,-4 0 2,-1 0-3,-3 6 1,-3 4 2,-1 2-1,-2 3 1,1 0 0,3 1-5,1-1 10,3-2-5,-2 0 0,3 0 4,1 1 2,-2 1-6,3 2 0,-2-1 25,-1 1-24,0 0 4,0 0 4,0-1-6,2 1 25,1-4-11,2 1-10,2-2 38,0 3-20,0-2 2,0 1-2,0-3-14,0 0 18,0-3-25,0-2-1,0-2 25,0-2-26,1-2 19,0 0 13,3 0-8,0 0 19,0 0-23,3 0-18,0-2 35,1-5-35,2 0 4,-2-3 3,3-1-7,-2 1 14,0 3-18,0-3 0,-1 1 33,-1 1-31,-1-1 8,0-1 6,0 0-9,0-3 9,1-2-16,0-1 4,0-3 7,-1 2-4,-1 2-7,2-1 1,-3 1 2,2-1 4,-1 0-7,1 0 0,-2-1 19,2-1-12,-3 3-7,2 2 1,-2 3 2,0 0-6,-3 3 3,0 0 0,0 0-4,0 1 4,0 1-2,0 1 0,0 1-6,0-1 4,0 0-5,-6 1 9,1-2-15,-2 1-6,2 0-5,3 2 8,-1 1-5,3 1 20,0 0-16,-1 0 11,1 0-9,-1 0 9,-1 0 0,-1 0 2,0 0-34,-1 0-32,-2 0-80,0 0-93,-1 0-306</inkml:trace>
  <inkml:trace contextRef="#ctx0" brushRef="#br0" timeOffset="59841.9">17179 2529 568,'0'0'63,"0"0"-55,0 0 18,0 0 47,0 0 26,0 0-66,-56 6 5,56 1 14,0 1-3,0 3 18,9 1-3,6 3-7,2 0 34,3 1-48,-1-1-11,1-2 10,0-1-8,-2-1 8,0-2-24,-1 2-13,0 0 30,0 0-34,-3-1-1,2-3 18,-1-2-16,1 0 2,0-3-2,0 1 5,-2-3 15,-4 0-22,-3 0 0,-3 0 21,-3 0-18,2 0 7,0 0 0,-1-1-5,0-4 19,0-1-24,-1-2 0,0 0 6,0-3-3,-1 0-3,0 1 2,0-1 5,0 1 5,0-1-12,1 3 0,0-1 1,-1 2 2,0 1-3,0 1 0,0 1 1,0-2-14,0 1 13,0-1 0,-1-2-6,-6 1 8,1-1-2,-3 1 0,-2-1 1,-3-1-11,-4 1 10,-3-2 0,-2 1 0,-2 0 5,0 2-5,5 1 0,-2 2 2,6 2-7,-2 0 5,3 1 0,2-1 1,1 1 1,4 1-2,1 0 0,0 0 1,-2 3-14,0 2 13,-1 3 0,-3-1 0,1 0 3,3-2-3,2-1 0,5-2 3,2 0-14,0-2-9,0 0-32,0 0-1,0 1-116,5 2-149,9-2-280</inkml:trace>
  <inkml:trace contextRef="#ctx0" brushRef="#br0" timeOffset="60869.5">18661 3084 208,'0'0'0,"0"0"-16,0 0 16,0 0 14,0 0-14,0 0-53,14-6-13,-9 6 66,-1 0 42,-1 0 28,1 0-8,-2 0 27,0 0-39,0 0-10,0 0 0,-2 0-8,1 0 5,1 0 14,-2 0 8,3 0 36,1 4-33,0 2 27,1-3-26,0 1-23,1 2 2,1-2-23,-3 1-4,2 0 31,0-2-36,1-1 19,0 0 0,0-2-8,0 0 3,0 0-20,0 0 0,-3 0 17,0 0-18,-1 0 1,-1 0 8,0-3-9,1-1 1,-2-2-4,-1 1 0,0 0 5,0-1-1,0 1-4,0-3 8,-6-1-3,-1 2-5,-1 0 0,1 0 0,1 1 8,1 1-7,-1 1-1,2 2 1,-1 1 4,-1 0-9,-1 1 4,-3 0 0,0 0-4,-2 0 4,0 0 0,-1 0-4,4 0 8,3 0-8,4 0 1,1 0-21,1 0 7,0 0-75,0 0-16,0 0-72,0 0-310</inkml:trace>
  <inkml:trace contextRef="#ctx0" brushRef="#br0" timeOffset="68653.57">17351 3204 493,'0'0'174,"0"0"-130,0 0 23,0 0-17,0 0-13,0 0-4,0 0-2,-35-43-24,26 42 16,2 1-1,0 0-18,0 0 18,-1 0-22,1 2 0,0 4-3,5 3 3,2 1-6,0 1 6,9 3 12,5 0 25,3-1-12,-1 0 2,-4-3 31,-3-1-23,-6-1 2,-1-1-19,-2-2-17,0-3 13,0 1-14,-9-3 0,-3 0 15,-2 0-7,1 0-7,-1 0-1,3-4-31,2-1 30,4 0-38,1 2-31,2-1-10,1 4-40,1-3-65,3 1-158</inkml:trace>
  <inkml:trace contextRef="#ctx0" brushRef="#br0" timeOffset="68887.34">17485 3289 1021,'0'0'101,"0"0"-28,0 0-27,0 0 24,6 57 16,-6-38-48,0-2-22,-8-3-5,3-3-7,1-5-3,1-3-1,-1-3-65,-1 0-45,1-4-174,4-10-422</inkml:trace>
  <inkml:trace contextRef="#ctx0" brushRef="#br0" timeOffset="69929.61">18352 2228 525,'0'0'199,"0"0"-152,0 0 60,0 0-54,0 0 7,0 0-48,-44-17 3,22 17-16,-1 4 2,2 3-1,6 2 0,7-2 4,4 1-9,4 2 2,0 1 3,0-1 62,7 2-32,3 0 11,-2-2-6,-1-1-17,-3 0-1,-2-1-17,-2-2 4,0-1-11,0 0 7,-1-3-8,-5 1-10,-1-3-25,1 0 18,4 0-17,0 0 30,2 0-2,0-5 7,0 1 7,3 0 16,4 1 9,3 2 6,-3 1-5,3 0-15,-1 0 25,2 6-34,-3 4-2,-2 0 12,-5 2-12,-1 0 0,0 0-1,-10 1 2,-8 0 0,-1-2-1,0-2-13,6-3 6,3-3-3,6-1 10,4-2 0,0 0 3,0 0 34,3 0-25,14 0-10,16 0-2,17 0-130,12 0-390</inkml:trace>
  <inkml:trace contextRef="#ctx0" brushRef="#br0" timeOffset="70599.39">18993 3071 582,'0'0'203,"0"0"-197,0 0-6,0 0 14,0 0-13,0 0 9,-63-22-8,51 25-1,3 6 30,2 0 15,5 1 0,2 0 29,0 1-22,0 1 5,4-1-1,1 0-17,-1 0-13,-3-2-18,-1-2-8,0-3 1,0 0-2,-1-4-4,-10 0 0,-2 0-10,-1 0-11,-1 0-54,3-4 16,4-2-5,4 1-20,2 0-74,2 3-103</inkml:trace>
  <inkml:trace contextRef="#ctx0" brushRef="#br0" timeOffset="70993.2">18948 3180 522,'0'0'190,"0"0"-131,0 0 47,0 0-41,0 0 14,0 0-49,61 11-16,-54-4 33,-4 1-41,-2-2 6,-1-1-12,0 0-2,-4 0-3,-6-1-2,0-2-28,-1 0 27,3 0-19,4-2 25,2 0 2,2 1 2,0-1 51,0 3 8,2 0-25,3 0 32,1 1-41,-3 1-1,1 1-25,-4-2 6,0 0-14,0-1-9,0 0-21,-4 0 13,-3-3-41,-2 2 32,2-2-7,0 0-11,-2 0-16,5 0-87,-1-2-108,3-2-118</inkml:trace>
  <inkml:trace contextRef="#ctx0" brushRef="#br0" timeOffset="73532.6">18078 2288 182,'-109'0'0</inkml:trace>
  <inkml:trace contextRef="#ctx0" brushRef="#br0" timeOffset="79701.4">13254 4603 814,'0'0'417,"0"0"-360,0 0-4,0 0-21,-70 0-18,34 34 30,-6 13-17,-1 5-27,5-1 10,8-5-10,14-9-19,13-8 17,4-9-58,28-11 10,13-9 32,9-2 18,4-18 32,2-9-9,-5-5 3,-3-3 43,-8 2-48,-12-1 6,-12 4-20,-12 5-1,-5 0-12,-15 4-37,-12 2-36,-4 0 57,1 4-28,3 2 46,7 0 4,7 1 10,6 4 67,5 1 3,2 6 5,0 3 17,0 0-70,0 18-21,4 17-4,-2 16-7,-2 12 47,0 2-36,-6 0-11,-6-4 37,-1-7-33,0-6-4,3-9 0,1-6-19,2-9-10,2-11-52,1-8-62,1-5-83,2-9-144,1-15-490</inkml:trace>
  <inkml:trace contextRef="#ctx0" brushRef="#br0" timeOffset="80304.34">13577 4844 563,'0'0'137,"0"0"45,0 0-43,0 0-23,0 0 0,0 0-56,0 0-45,25 8-3,13-7-12,16-1-22,9 0-108,10-5-180,0-10-402</inkml:trace>
  <inkml:trace contextRef="#ctx0" brushRef="#br0" timeOffset="80639.87">14672 4709 1244,'0'0'10,"0"0"-3,0 0 25,-77-30-20,40 35-4,-2 15 9,3 6-17,9 2 0,12 3-4,10-4 4,5-1 25,4-4-9,9-4 14,0-4 36,-5-4-32,-3-3 1,-5 0-35,0 1 18,-16-2-37,-12 0 15,-14-4-37,-9-2-45,2 0-29,7-2-54,17-10-130,23-4-277</inkml:trace>
  <inkml:trace contextRef="#ctx0" brushRef="#br0" timeOffset="81029.63">14979 4840 905,'0'0'81,"0"0"-35,0 0 50,0 0-5,0 0-56,0 0-23,-86-42-12,54 55 2,3 4 2,4 5-4,10-1-17,8 0 1,7-4-47,2-3 18,18-7 1,7-4 44,4-3 16,2-3-7,-2-9 25,-5-4 46,-4-2-33,-4 5 10,-6 3-7,-6 4-26,-4 4 22,-2 2-46,0 0-21,0 9 10,0 6 2,-1 6 6,-6-2-18,1-1-76,0-4-30,3-4-60,2-6-173,1-4-157</inkml:trace>
  <inkml:trace contextRef="#ctx0" brushRef="#br0" timeOffset="81659.56">15081 4886 624,'0'0'350,"0"0"-188,80-52-5,-61 46-82,-4 6-4,-4 0-56,-4 12-8,-4 5-14,-1 3-31,-2 1-11,-2-4 23,-8-2-43,0-6 1,5-5-15,5-4 12,0 0 71,0-6 8,11-7 21,8-3 48,3 0 10,2 1 0,0 4-13,-1 4-20,-4 5-1,-4 2-45,-3 5 5,-4 10-26,-3 6 10,-5 0-7,0-1-28,-6-3-38,-7-5 12,2-4-72,3-8 17,5 0 70,3-8 49,0-9 21,11-4 75,8-1-1,4 1 26,1 4-41,0 4-48,-4 8 8,-4 3-40,-1 2-3,-5 7-20,-1 10-58,-1 3-4,-7 1-74,-1-2-11,0-4-49,0-7 28,1-4 81,13-4 110,7-2 85,6-11 125,3-5-39,-2-3-11,-2 0 18,-5 2-97,-7 2-17,-5 7-33,-6 2-19,-3 7-12,0 1-17,-10 3-48,-8 15 49,-2 2 4,4 2 3,8-1 7,6-3 2,2-3 0,8-7 2,12-3 2,7-5 22,7 0-26,3-9-91,4-5-238,-1-3-544</inkml:trace>
  <inkml:trace contextRef="#ctx0" brushRef="#br0" timeOffset="82464.57">16504 4706 1226,'0'0'140,"0"0"-121,0 0-4,0 0-9,-24 84 78,-3-45-32,-5-1-51,1-3-1,1-3-13,3-7-84,7-7-123,4-6-278</inkml:trace>
  <inkml:trace contextRef="#ctx0" brushRef="#br0" timeOffset="82949.59">16488 4815 710,'0'0'46,"103"-32"15,-61 14-35,-5 1 13,-2 0 53,-4 1-80,-2 0-8,-5 2 19,-4 3 5,-6 2 12,-3 3-21,-5 5-15,-3 1 13,-3 0-17,0 16-4,-4 9 0,-14 9 8,-6 1-4,-8 3 2,-4-4 4,4-6-6,5-8 0,11-9-40,10-7 12,6-4-37,0-4 41,10-11 20,6-5 8,5-2 41,4-1 20,3 1 4,3 6 32,-3 6-31,-1 5-14,-4 5-16,-5 5-39,-4 14 3,-6 4-4,-6 4-14,-2 0 5,-1-2-14,-13-5-33,1-4-68,-3-7-63,4-6-190</inkml:trace>
  <inkml:trace contextRef="#ctx0" brushRef="#br0" timeOffset="84695.61">16982 4881 103,'0'0'716,"0"0"-622,0 0 49,63-50-37,-38 44 22,1 4-57,1 2-49,-4 4 7,-5 12-29,-7 4 0,-4 3-4,-7 0-13,0 0-14,-14-4-23,-2-6-40,2-4 16,3-6-53,7-3-6,4-1 85,0-12 52,7-3 19,11-5 45,5 2-9,1-1 33,1 2-30,0 4-26,-1 3-32,3 5-14,0 3-42,3 3-27,-7 0-6,-3 6 13,-9 6 48,-8 0 22,-3-1 6,0 4 0,-12-3 42,-6 1 0,2 2-8,2-3 8,3-1-40,7-2-2,4-2 0,0-2 5,5-2 2,8-3 4,1 0-7,1 0 21,-4-9-25,-1 0-3,-5-4-18,-3 1-16,-2 1 13,0 3-24,0 1 46,2 4 2,7-1 36,7 2 0,5 0 8,4-1 18,0 3 40,-5 0-6,-6 0-43,-7 0-27,-7 7-26,0 5 0,0 3 0,-5-2 0,-2 1-10,2-5-47,5-2-19,0-4 50,7-3-53,9 0 79,3-8 1,1-3 14,-2-2 23,-2 1 0,-3 3-34,-1 0-4,-3 4-4,0 4-51,-1 1-22,2 0-96,1 5-30,-1 2 70,-3-2 7,-3-2 126,-1-1 6,-1-2 73,-2 0 78,0 0-4,0 0-37,0-2-25,-4 2-29,-5 0-31,-1 14-24,1 8-7,4 7 27,4 4-1,1 0 0,0-2 3,0-2-16,0-5 18,0-5-31,-10-6-18,-6-7-42,-1-6-14,0 0 1,6-12-19,8-8-31,3-6 58,10-5 65,14-1 2,7-5 71,2 2-12,0 2-20,-2 3-21,-6 6-3,-4 8 16,-3 4-33,-3 6-6,1 2 0,3 2-19,3-3 3,4-1 22,-1-2 0,0-3 43,0-2-18,-4 2 32,-4 0 46,-7 2-53,-5-1-17,-3-2-22,-2-1-3,0 3-8,0 1 0,0 6 0,0 3-5,-3 0-1,-8 13 4,-4 11-2,-6 8 8,0 3-1,-2-2-3,5-4-1,4-5-6,7-9-48,5-6 6,2-5 9,0-4 5,9 0 35,5-5 16,1-6 23,2 2 25,-1 0-6,-3 4-16,-3 4-20,-3 1-15,1 0-14,-4 5-29,2 4-64,0 1 1,-1 1-26,5-4-107,2-3-49</inkml:trace>
  <inkml:trace contextRef="#ctx0" brushRef="#br0" timeOffset="85483.17">18399 4887 666,'0'0'182,"0"0"-53,0 0 24,0 0-53,0 0-63,0 0-37,-18 35 2,2-13-5,2 0-15,5-4-70,5-3 9,4-7-40,0-7-6,7-1 93,9-11 32,3-9 31,-4-6 16,-2-2 24,-5 2 6,-5 3-49,-3 4-11,0 7-17,-5 6-39,-3 6-11,4 0-56,4 0-26,12 7-95,21 1 203,10-6 24,5-2 14,0 0 101,-1-6 50,-6-3-49,-8-2-34,-11 2 13,-10 5-64,-8 4-12,-4 0-19,-9 14-23,-9 9 16,-7 5 7,2 0-22,5-3 8,9-5-7,9-5 6,0-6-25,14-6 40,7-3 10,5 0 19,-2-7 26,1-2 20,-4 4-20,0 5-7,0 0-43,0 0 3,-1 9-16,0-1-30,2 0-39,4-6 39,3-2-42,6-8 47,1-15-8,1-9 41,1-8 14,-5-4 23,-5-7 5,-7 0 38,-12 5-58,-9 11-6,0 15-10,-20 12-6,-5 8-2,-2 13-10,1 16 9,8 13-6,9 7 15,5 6-6,4-2 13,0-3-1,0-6 22,0-7-34,-5-7 1,-2-7-11,-2-6-36,1-7-74,3-8-191,4-2-275</inkml:trace>
  <inkml:trace contextRef="#ctx0" brushRef="#br0" timeOffset="85606.28">19053 4883 1070,'0'0'93,"73"-8"-93,-25 8-90,3 0-362</inkml:trace>
  <inkml:trace contextRef="#ctx0" brushRef="#br0" timeOffset="86128.47">20107 4872 960,'0'0'56,"0"0"-13,0 0 45,0 0-9,-78 0-31,42 37-17,-3 13 41,4 1-62,9-3-2,12-6-8,14-9-8,2-9-9,25-8-66,11-10-42,8-6 36,1-4-30,-1-17 36,-5-7 74,0-3 9,-1 1 34,-4 0-30,-2 5-2,-9 4-4,-11 1-184,-9 6-133</inkml:trace>
  <inkml:trace contextRef="#ctx0" brushRef="#br0" timeOffset="86333.2">20325 4815 879,'0'0'118,"0"0"-35,0 0 68,0 0-53,0 0-45,0 0-30,-16 62-19,-7-11 41,-5 1-21,-1-2 8,2-3-32,7-9-13,8-10 12,7-7-94,5-10-60,0-9-102,14-2-165,7-19-41</inkml:trace>
  <inkml:trace contextRef="#ctx0" brushRef="#br0" timeOffset="86541.76">20387 4928 371,'0'0'278,"0"0"-152,0 0 4,0 0-56,0 0 5,0 0-76,-14 0 6,-16 31 2,3 0-6,8-1-3,6-3-2,13-5 3,0-6 20,20-6-11,5-5 30,3-4 3,-1-1-36,3 0-9,1-8-72,-1-3-76,1-1-105,-3 0-109</inkml:trace>
  <inkml:trace contextRef="#ctx0" brushRef="#br0" timeOffset="86731.55">20693 4857 66,'0'0'851,"21"-59"-736,-17 44 64,-4 11-52,0 4-15,-7 10-94,-13 20 1,-7 13 6,-7 8-11,3 2 8,3-3-3,7-5-19,8-9-5,9-8-45,4-9-78,3-8-88,11-9-156,0-2-183</inkml:trace>
  <inkml:trace contextRef="#ctx0" brushRef="#br0" timeOffset="86873.36">20559 4944 1015,'0'0'190,"0"0"-160,81-14 75,-37 14-93,2 0-12,2 0-90,-5 8-281,-3-3-366</inkml:trace>
  <inkml:trace contextRef="#ctx0" brushRef="#br0" timeOffset="88351.71">17492 2462 217,'0'0'0,"0"0"0,0 0 12,0 0 79,0 0 21,0 0-35,47-7 35,-37 7-34,3 0 7,1-1-10,3-3-42,2-2-33,3-2-167,3-1-216</inkml:trace>
  <inkml:trace contextRef="#ctx0" brushRef="#br0" timeOffset="88532.37">18036 2410 702,'0'0'0,"0"0"-114,85-21 55,-60 18 58,-4 3 1,-2 0-7,-4 5-35,-3 5-61,0 3 36,-2 0 37,2-1-154</inkml:trace>
  <inkml:trace contextRef="#ctx0" brushRef="#br0" timeOffset="88620.14">18431 2587 252,'0'0'0,"0"0"-115</inkml:trace>
  <inkml:trace contextRef="#ctx0" brushRef="#br0" timeOffset="88703.74">18431 2587 60,'98'95'25,"-88"-71"33,-1 2-1,0-1-20,-1-1-37,2-2-9,3-4-137</inkml:trace>
  <inkml:trace contextRef="#ctx0" brushRef="#br0" timeOffset="88874.51">18641 2904 62,'0'0'122,"0"0"-44,0 0-23,0 0-44,0 0-3,-53 55-8,42-42-32,1 3-12,0 2-6,-2 2 50,0 2 58,-1-2-13,0 0 63,3-3-37,0-2-8,3 0-42,1-4-21,4-1-149</inkml:trace>
  <inkml:trace contextRef="#ctx0" brushRef="#br0" timeOffset="89070.92">18429 3237 406,'0'0'163,"0"0"-136,0 0-27,-69 17 3,42-11-10,-5 1-18,1 1-35,0 0 22,1 1 38,7-1 10,2-1 5,2-1 16,2-3 19,1 1-40,-3-3-10,-2-1-74,-3 0-166</inkml:trace>
  <inkml:trace contextRef="#ctx0" brushRef="#br0" timeOffset="89271.37">17869 3322 549,'0'0'167,"0"0"-53,-66 0-47,36 0-17,-3 0-22,-6 0-28,-2 0-24,1 0-57,1 0-24,5 0 22,4 0-3,2 0 86,5-3 7,1-6 20,-3-1 12,-1-3-39,-2-5-18,-5-2-74,0-3-59,0-2-26</inkml:trace>
  <inkml:trace contextRef="#ctx0" brushRef="#br0" timeOffset="89489.44">17179 3084 514,'0'0'295,"0"0"-164,0-68 24,1 45-53,-1-1-32,0-2-70,-1-3 0,-9 0-42,1-2-35,-1 3-4,4 5 35,3 2-7,3 3-7,0 2 8,3 2 35,7 0 11,3-1 8,0-1-2,2-1 20,6-3-20,9-3-13,11-5-170,11-3-133</inkml:trace>
  <inkml:trace contextRef="#ctx0" brushRef="#br0" timeOffset="89596.66">17713 2441 220,'0'0'196,"0"0"-154,73-14-7,-44 11-32,4 1-6,2 0-140,2 2-170</inkml:trace>
  <inkml:trace contextRef="#ctx0" brushRef="#br0" timeOffset="89684.84">18147 2440 195,'0'0'5,"60"2"-5</inkml:trace>
  <inkml:trace contextRef="#ctx0" brushRef="#br0" timeOffset="89874.85">18513 2582 556,'0'0'0,"0"0"-58,0 0-30,19 58 85,-15-35 0,5 1-3,0 2-54,7 0-5,1 0 65,5 0 14,-2-3 5,-4 0-19,-4 0-25,-5 2-131</inkml:trace>
  <inkml:trace contextRef="#ctx0" brushRef="#br0" timeOffset="90053.13">18634 3102 193,'0'0'175,"0"0"-100,-12 76-63,12-54-7,-2-2-5,0 1 2,-3-4-2,-6 4 0,-4-2 16,-5-1-14,-2-1 9,-1 0 5,-2-3-3,-4 1-13,-3 0-21,-2-2-134</inkml:trace>
  <inkml:trace contextRef="#ctx0" brushRef="#br0" timeOffset="90225.88">17933 3514 480,'0'0'20,"-75"0"-13,34 0-6,4 0 25,5 0 77,5 0-74,2 0-24,3 0 1,-1 0-6,-1-5-64,-3-1-104</inkml:trace>
  <inkml:trace contextRef="#ctx0" brushRef="#br0" timeOffset="90429.35">17267 3333 638,'0'0'0,"0"0"-117,-66-41-14,44 32 40,4-1 91,5 2 0,5-2 3,3 1-3,4-4 114,1-1 39,0-3-59,9-3-94,2-5-27,1-3-147</inkml:trace>
  <inkml:trace contextRef="#ctx0" brushRef="#br0" timeOffset="99934.69">7196 3019 1217,'0'0'64,"0"0"-61,16 85 27,-8-32 33,-6 5 15,-2 2-56,-5 2 10,-9-6-32,-4-5 0,1-7-3,2-8-46,3-7-34,1-7-66,3-8-70,-1-10-95,-3-4-84</inkml:trace>
  <inkml:trace contextRef="#ctx0" brushRef="#br0" timeOffset="100183.64">6989 3505 420,'0'0'261,"0"0"-128,0 0-2,0 0-17,0 0 1,0 0-11,-32-8-82,35 23-2,4 4 46,2 4-62,0-3 2,2-2 0,1 0-3,-1-5-4,4-5 1,2-3-3,3-5-24,3 0 50,4-7-23,0-10 30,3-4 5,2-6 5,5-3-40,8-3-1,3 2-30,1-1-225,-4 7-420</inkml:trace>
  <inkml:trace contextRef="#ctx0" brushRef="#br0" timeOffset="104415.48">5108 4144 7,'0'0'491,"0"0"-460,0 0-5,0 0 43,0 0 2,0 0-30,6-7-41,-6 7 0,0 0-3,0 0 6,0 0 6,0 0 15,0 0-24,0 0 14,0 0-13,0 0 2,0 0-6,-2 0-57,2 0-124,0 0-222</inkml:trace>
  <inkml:trace contextRef="#ctx0" brushRef="#br0" timeOffset="115444.38">3225 4012 577,'0'0'38,"-64"-35"-9,42 24-25,11 2 104,8 5 51,3 1-33,2 1 2,34 1-81,38-1-19,50-3 20,50-2-43,42-3 12,34-4-6,21 0-4,11-2 21,-1 0-24,-13 1 14,-17 1 56,-19 4-57,-22 1 0,-18 5-13,-21 4-1,-26 0 7,-29 0-10,-34 5 0,-25 5-2,-25-2 2,-20-1-3,-8-1-18,-4-2-39,0 0 23,0-2 11,0 0 26,0-2 13,0 0-12,0 0 14,0 0 5,2-5-20,1-1 25,-1 2-22,-1 1-2,-1 3 13,0 0-10,0 0-4,0 0 0,0 0 2,0 0-8,0 3 1,0 18 5,0 19 18,-6 26-6,2 26 27,-1 22-4,1 16-20,-1 7 7,-5-1-22,-7-7 0,-6-9 3,-5-8-3,-8-9-2,-1-11-9,-3-9-80,1-9-40,1-16-244</inkml:trace>
  <inkml:trace contextRef="#ctx0" brushRef="#br0" timeOffset="116842.33">3150 3856 525,'0'0'14,"0"0"-7,0 0-2,0 0 31,-61-37 13,40 31 27,1 3-1,1 1-16,1 2-2,5 0 11,2 2-34,-1 12 0,3 11 2,-2 11-12,1 12 28,-1 12-38,-5 10 1,-2 9 37,-5 8-38,-9 6 12,1 6-6,-1 1-10,2 4 1,5-1-11,7-1 1,6-2 6,3-2-7,4-6-2,-1-2-3,-1-4 10,-2-7-10,2-9 4,-2-9 1,2-8-6,-2-7 6,0-5-36,-1-8 36,-3-6-16,-1-6-4,3-2-1,1-6 21,4-4-21,2-2 21,0-2-3,1 1-1,0-1 8,-1 3-7,1-1 3,-1 1 0,4-2-2,0-1 2,0 0-9,0 0-4,14-1 13,13 0 45,18-2-23,22-2-13,29 0 20,28-2-15,36-10 6,22-3 8,18-2-14,3-4 10,-3 2 14,4 1 3,-1 1 15,2 2-56,-5 2 0,-14 1 0,-10 3 3,-16 4 7,-15 4-10,-11 1 5,-14 0-20,-13 5 15,-11 1-8,-13-4 4,-11 0-1,-8-1 2,-9 1-4,-7 3 7,-3-2 4,-10 1-4,-7-2-7,-9 0 6,-10-2-5,-5 0-9,-2 0-8,-1 0 14,1 0-2,5-4-4,2-5 15,3 3 4,1 0-1,1 0-3,0 2 0,-3 1 4,-3-1-6,-5 2 2,-1 2 0,-2-2-4,0-3 4,0-1 5,0-6-5,0-5 1,0-6 9,2-4-10,7-9 0,-2-8 2,0-10 1,-3-17-3,-3-13 0,3-17 0,4-11-5,3-4 5,5 7-30,-1 19-4,-1 23-57,-5 23-14,-9 15-79,-2 15-173,-23 13-164</inkml:trace>
  <inkml:trace contextRef="#ctx0" brushRef="#br0" timeOffset="118402.4">3401 4380 442,'0'0'455,"0"0"-398,0 0-9,0 0 41,0 0-54,-1 56 12,1 6 33,0 14-44,0 6 3,0 5-39,-11-1 0,-2-2 21,1-4-21,-2-9 6,1-11-6,3-11 0,2-13-12,3-12 12,5-12-23,0-8 13,0-4-73,0-11 12,0-12 2,5-10-62,2-5 27,2-5-33,2-5 15,3-6 17,-1-3 36,-2-3 29,0-3 6,-3 2-28,-2 3 62,-1 7 112,0 5-84,-3 8 48,0 5-28,1 4-22,-3 6 16,0 5-18,0 5 47,-7 4-47,4 4-8,1 3 26,2 0-28,0 2 51,5-2-7,26 2-29,21 0 14,20 0-28,14-2 20,7-4 53,1 1-43,-6-1 6,-2-1-1,-11 4-18,-9 0 16,-8 1-48,-10 1 0,-9 0 5,-10 0-1,-9 1-4,-7-2 0,-2 1 5,-3-3-7,-1 2 2,2 0 0,-6 2-7,-3 0 7,0 4-17,0 21-3,-12 14 20,-7 14 19,-7 12-15,-4 7-3,5 5 34,7 2-26,8 0 24,9-7-17,1-6-15,0-6 21,0-10-22,0-8 0,-7-9-2,-7-7 6,-4-11-4,-3-6 0,-4-6 1,0-3-4,-5 0 3,-6 0-3,-12-4-19,-12 3 19,-21 1-17,-19 0-8,-19 0-18,-9 0 2,-3 0-37,17 0 35,19 0 30,24 0 15,29 0-44,23-3-27,19-11-65,25-7-290</inkml:trace>
  <inkml:trace contextRef="#ctx0" brushRef="#br0" timeOffset="119143.3">5050 4349 344,'0'0'141,"0"0"-99,0 0 75,0 0 16,0 0 3,0 0-36,-22-40-16,17 60-52,-2 17 48,3 16-1,4 16-17,0 12-8,0 3-26,-3 2-21,-4-2 29,-2-6-35,-4-7-1,3-10 0,1-10 2,2-13-7,1-11 0,1-12 5,5-6-14,0-5 14,0-4 0,0 0 10,0 0-6,0 0 9,0 0-13,14 0 0,16-3 3,22-2 6,28-2-9,22-1 10,23 0-1,4 1 24,-7 1-27,-6 2 12,-16 4 51,-13 0-62,-15 0 7,-16 0-14,-10 6-4,-11-3-34,-13-3-134,-17 0-258,-7-14-213</inkml:trace>
  <inkml:trace contextRef="#ctx0" brushRef="#br0" timeOffset="119705.53">5208 4306 465,'0'0'59,"0"0"-30,0 0 55,0 0 104,0 0-51,60-28-70,-2 25 50,10 3-39,3 0 2,-1 0-19,-4 0-18,-7 0 10,-9 5-41,-7-1-9,-9 0 20,-6 1-18,-5 1-5,-3-2 0,-2 2 4,0-4-6,-3 2 2,-2-1 0,-4-3 2,-4 4-2,-3-2-1,1 5-4,-3 9-12,0 8 14,0 13 3,-10 9 0,-6 11 34,-3 4-26,2 10 24,3 7 7,7 1-26,7 0 30,0-5-37,2-9 3,3-6 24,-5-7-27,0-10-6,-4-7 0,-8-8 2,3-9-4,0-6 0,6-8-24,2-4-1,1-1-122,0-15-203,0-7-690</inkml:trace>
  <inkml:trace contextRef="#ctx0" brushRef="#br0" timeOffset="121587.41">2258 4549 131,'0'0'56,"0"0"-45,0 0-11,0 0 119,0 0 4,0 0 31,-34-28-41,68 26-25,21-1-20,15 0-13,12 3-22,0 0 22,-2 0-29,0 0 12,-4 3-13,0 0-20,-3-1 35,-1-1-40,1 2 0,-2-3 11,1 0-9,-8 0 0,-7 0-1,-14 0 4,-8 0 1,-12 2-6,-8-2 0,-5 1-5,-6-1 5,0 0 0,-3 0-5,1 0 5,-2 0 1,2 0-1,-2 0 0,0 0-4,0 0 5,0 0-2,0 0-1,0 0 2,0 0-3,0 2 3,1-2 0,0 0-3,2 0 7,-3 2-4,2 0 0,-2-2 4,2 3-5,1 0 1,-1 2 0,4 0 10,1 3-5,1 1-1,-2-2-4,1-1 4,0 1 0,-3-2-4,-1-1 0,-1 1-7,-2-1 10,0 0-6,0 0-1,0 1 4,-4-1 22,-8 2-20,0 0 13,-6-1 9,0 2-21,-5 0-3,-4-1 4,-2 0 2,-1-1-4,5-1-2,4 1 0,3-1-2,2-1 2,2 1 0,5-1 0,1 0 0,3-2-12,-2 1-23,2-1-33,-2-1 24,-1 0-59,0 0-100,0 0-109</inkml:trace>
  <inkml:trace contextRef="#ctx0" brushRef="#br0" timeOffset="122607.15">2745 4730 544,'0'0'86,"0"0"-73,0 0-8,0 0 20,0 0 10,0 0-19,-57-7-4,44 7 0,-1 4-12,-2 0 19,0 2-14,-2 0 6,0-1 22,0 3-19,2-1 6,4 0 5,5 0-10,2-3 16,5 0-24,0-1-6,0-1 34,14 3-5,13-2 34,10-1-17,6-2-33,8 0 19,-2 0-27,-1 0-1,0 0 25,-5 2-27,1-1 4,-2 2 6,0 0-13,2-2 21,1-1-21,4 0 2,2 0 23,1 0-18,-4 0-7,-5 0 8,-11 0-7,-10 0 6,-8 0-7,-4 2 0,-4 0-2,-1 0 6,1-1-4,-1 1 0,-3 0 4,1 0-2,-3-1-2,0 1-10,0 0-6,0-1 16,0 1 0,0 0 0,0 2 0,0-2 9,-3 1-9,3-1 8,-2 0-3,2 0-3,-2 0-2,-2 1 0,-2-1-13,0 0 11,1 0-6,2-2-42,3 2 45,0-2-19,0 0 9,0 0-9,4 0 21,0 1 0,1-1 3,-4 1 0,-1-1 9,0 0-4,0 1-5,0 0 0,0 2 3,-3 0-1,-7 1 0,-4 1-2,0-1 31,-4 0-31,-2 0-1,0-2-11,-3 1-50,0-2-3,-4 0-12,2 5-4,2-3 20,5 2-67,2 0-20,4-1-89</inkml:trace>
  <inkml:trace contextRef="#ctx0" brushRef="#br0" timeOffset="123485.4">2627 4975 495,'0'0'64,"0"0"-60,0 0-2,0 0 26,0 0 23,0 0 9,-57 13-8,46-2-32,0 2-8,-1 1 36,0 0-37,3-1 12,1-4-9,3 1-7,4-5-1,1-4-6,8 1 0,18-2 40,13 0-20,7-3 0,8-4 12,1 1 14,0 2 0,-3 1-30,-1 1-5,-4 0 35,1 2-42,-1-2 11,-1 2-14,0 0 2,-3 0 7,0 0-10,-2 0 0,-2 2 14,-5 0-14,-9 0 0,-2-1 13,-10 3-11,0 0 20,-5 0-20,-3 1 3,-1 1 10,-4-1-15,0 0 0,0 1 2,0-2-1,0-1 16,0 1-17,0 0-3,-5 1-13,-6 0 23,-5 2-7,-2-3 8,-3 2-8,-1-1-7,6 0-55,2-1-27,7-1 73,2-1-52,5-1 29,0-1 19,0 1-1,0-1 9,0 0-14,10 0-29,4 0 43,1 0 12,2 0 0,-7 0 6,-3 0-6,-4 0 30,-3 0-16,0 0-2,0 0 16,0 0-28,0 0 0,0 0 8,0 0-7,2 0 6,2 4 1,-2-1-6,1 1 33,-3 0-33,0-1 4,0 0-6,-2 0-27,-5-1-31,2-1-113,1 1-70,4 0-38</inkml:trace>
  <inkml:trace contextRef="#ctx0" brushRef="#br0" timeOffset="123585.56">3298 5224 269,'0'0'0</inkml:trace>
  <inkml:trace contextRef="#ctx0" brushRef="#br0" timeOffset="124003.14">2643 5331 641,'0'0'294,"0"0"-207,0 0 55,0 0 4,0 0-61,0 0-11,-5 0-12,0 0-36,-12 0-3,-13 1-23,-14 7 7,-17 3 10,-13 2-17,-7-2 0,-1-1-2,5-4 2,11-2 0,12-2-5,10-2 5,19 0-19,14 0 0,11-4-38,2-7-48,25-4-140,12-5-203</inkml:trace>
  <inkml:trace contextRef="#ctx0" brushRef="#br0" timeOffset="124620.22">2317 4509 350,'0'0'124,"0"0"-87,0 0 8,-62 4 3,44 4 3,0-1-42,0 3-9,2-3-74,5-2-138</inkml:trace>
  <inkml:trace contextRef="#ctx0" brushRef="#br0" timeOffset="125128.93">3098 4456 559,'0'0'135,"0"0"-90,0 0 30,0 0-6,0 0-19,0 0-17,0 0-17,0-6-16,0-4-140,11-5-292</inkml:trace>
  <inkml:trace contextRef="#ctx0" brushRef="#br0" timeOffset="125277.62">3333 4304 426,'0'0'114,"0"0"-114,0 0-127,0 0 1,0 0-144</inkml:trace>
  <inkml:trace contextRef="#ctx0" brushRef="#br0" timeOffset="125445.59">3473 4203 180,'0'0'0</inkml:trace>
  <inkml:trace contextRef="#ctx0" brushRef="#br0" timeOffset="125533.33">3473 4203 59,'89'-40'52,"-83"37"-4,0 0-12,2-1-36,2-1-116</inkml:trace>
  <inkml:trace contextRef="#ctx0" brushRef="#br0" timeOffset="125618.54">3694 4136 396,'0'0'34,"0"0"-34,0 0-254</inkml:trace>
  <inkml:trace contextRef="#ctx0" brushRef="#br0" timeOffset="125719.5">3860 4106 515,'0'0'3,"0"0"-3,0 0-275</inkml:trace>
  <inkml:trace contextRef="#ctx0" brushRef="#br0" timeOffset="125814.16">4124 4084 294,'0'0'0,"0"0"-110</inkml:trace>
  <inkml:trace contextRef="#ctx0" brushRef="#br0" timeOffset="125900.22">4333 4067 281,'0'0'20,"0"0"-20,0 0-128</inkml:trace>
  <inkml:trace contextRef="#ctx0" brushRef="#br0" timeOffset="126389.7">3018 4580 745,'0'0'147,"0"0"-137,0 0 51,0 0-53,0 0 27,0 0-26,-11 54-9,11-37-45,-3 4-111,3 0-118,0 2 3</inkml:trace>
  <inkml:trace contextRef="#ctx0" brushRef="#br0" timeOffset="126569.37">2843 5015 441,'0'0'99,"0"0"-70,0 0-25,0 0-4,5 60-35,1-44 32,1 2-26,-2 0-51,-1 1-42,1-3-14</inkml:trace>
  <inkml:trace contextRef="#ctx0" brushRef="#br0" timeOffset="126733.46">2916 5223 73,'0'0'145,"0"0"-145,0 0 80,0 0-72,68 61-7,-55-49 9,-1 1 39,-1 2-13,-4 3 12,-2-1-32,-5-1-16,0-1 0,0-3-42,0-3-22,4-2-27,1-2-8,3-1 64</inkml:trace>
  <inkml:trace contextRef="#ctx0" brushRef="#br0" timeOffset="126906.97">3221 5485 315,'0'0'0,"0"0"-105,0 0 61,0 0-2,77 14 46,-59-8 86,3 1-76,-3-1 73,-2 1-83,0 0-43,0-4-168</inkml:trace>
  <inkml:trace contextRef="#ctx0" brushRef="#br0" timeOffset="127024.66">3555 5555 287,'0'0'140,"0"0"-130,0 0-10,64 3-18,-46-3-35,0 0-8,2 0-45</inkml:trace>
  <inkml:trace contextRef="#ctx0" brushRef="#br0" timeOffset="127847.41">4443 4151 195,'0'0'129,"0"0"-64,0 0 4,0 0-16,0 0-19,0 0-13,13 0-21,3 0-15,5 0-43,4 0-112,0 0-36</inkml:trace>
  <inkml:trace contextRef="#ctx0" brushRef="#br0" timeOffset="128022">4647 4165 72,'0'0'78,"0"0"-16,0 0-5,0 0-21,0 0-7,0 0-3,33 51-20,-32-45 11,-1 0-17,3-2-4,4 2-7,-2 1-6,1 3 15,-1 2 2,-1 4-7,-4 5 2,0 4-51,0 1-96</inkml:trace>
  <inkml:trace contextRef="#ctx0" brushRef="#br0" timeOffset="128189.67">4696 4500 66,'0'0'113,"0"0"-62,0 0-1,0 57-49,1-43-1,-1-1-59,0-1-57,0 2 32,0 0 62,0 1 22,0 0 51,0 0-8,0 0-7,0 0-36,0-2-5,0 0-104</inkml:trace>
  <inkml:trace contextRef="#ctx0" brushRef="#br0" timeOffset="128377.77">4648 4884 541,'0'0'73,"0"0"-73,0 0-8,0 0-24,-1 68-21,-1-48 2,-1 3 8,1 2-27,-4 0 6,0-1 2,0-2 10,-1-3 37,0 0-52</inkml:trace>
  <inkml:trace contextRef="#ctx0" brushRef="#br0" timeOffset="128894.47">4568 4107 513,'0'0'129,"0"0"-24,0 0-9,0 0-42,0 0-11,0 0-43,0-1-21,13 1 13,3-2-145,10-2-106,4-3-127</inkml:trace>
  <inkml:trace contextRef="#ctx0" brushRef="#br0" timeOffset="128989.8">4920 4062 343,'0'0'0,"64"-22"-136</inkml:trace>
  <inkml:trace contextRef="#ctx0" brushRef="#br0" timeOffset="129078.17">5093 4012 31,'0'0'124,"0"0"-75,81-15-1,-61 13 13,0 1-22,0 1-19,1 0-20,0 0-92</inkml:trace>
  <inkml:trace contextRef="#ctx0" brushRef="#br0" timeOffset="129261.6">5586 4042 716,'0'0'0,"0"0"-137,77-16-53,-55 12 190,-6 1 41,-3 3 64,-3 0-66,-3 0-39,0 0-48,-3 0 8,5 0-84</inkml:trace>
  <inkml:trace contextRef="#ctx0" brushRef="#br0" timeOffset="129831.11">5842 4067 646,'0'0'0,"0"0"-70,75-21-24,-51 19 44,-3 2 21,0 0-99,3 6-92</inkml:trace>
  <inkml:trace contextRef="#ctx0" brushRef="#br0" timeOffset="130423.1">6220 4098 503,'0'0'57,"0"0"-57,0 0-29,0 0 29,0 0 8,0 0-7,5 64-1,-1-48-38,2 1 35,-1 1-5,-2 2 11,2 2-3,-1 0 0,0 1-31,-1 1-13,-1 1-9,0 3 14,-2 1 36,0 0 4,0 1-1,-8-1 7,-2 2 17,-1-6 16,-2 2-21,0-3-8,0-1 17,6-4-3,3 3 16,3-2 9,1 3-33,0 0-5,0 2-12,4 0-39,-1 0-26,-3 0-28,0-1 80,0 1 5,-9-3-42,-3 0 47,2-2 3,0 0 18,2 0 53,1 2-28,1 0-11,-2 0-30,3 1-2,-1 1-12,-1-3-4,2-1 16,-2-1 10,3-3 1,0-2 55,2-1-2,1 0 11,1 1 9,0-1-49,0 0-8,0 0-3,-5-1-24,-2 1-14,-4 2-40,2 0-92,-2 0 45,2-2-142,-1-1 68</inkml:trace>
  <inkml:trace contextRef="#ctx0" brushRef="#br0" timeOffset="130759.59">5986 5392 44,'0'0'61,"0"0"15,0 0-64,-73 30-11,62-22 15,4-1-12,4 3 10,1-1 41,-1-1 19,-1 2-41,0-3-33,-3 3-35,-4-3-6,-3-3-16,-4 0 32,-1 1 23,2-1 2,-4-1 3,0 0-1,1 1 46,-5-1 79,-2 2-19,-4-1 33,0-1-37,-5 0-54,2 0-12,-3 0-38,0-2-8,1-1 4,-2 0-85,3 0-4,-1 0 16,4-1 66,0 0 11,0 1 10,1 0 13,1 0 20,0 0-32,-1-2-11,-3-2-52,-2-4-123</inkml:trace>
  <inkml:trace contextRef="#ctx0" brushRef="#br0" timeOffset="130950.66">4488 5579 280,'0'0'0,"-75"14"-16</inkml:trace>
  <inkml:trace contextRef="#ctx0" brushRef="#br0" timeOffset="131236.44">4024 5610 527,'0'0'219,"0"0"-209,-82-27-6,46 16-4,-1-3-60,3-1-37,7 2-10,4 2 63,5 3 44,9 2 0,0 2 50,4 1 30,2 1 10,-1 0-26,0 2-53,-1 0-3,0 0-16,-1 0-16,1 0-26,0 0-5,4 0 25,1 0 29,0-1 2,2-3 1,16-1-2,7-2-13,9-3-115,10-3-168</inkml:trace>
  <inkml:trace contextRef="#ctx0" brushRef="#br0" timeOffset="131707.01">4573 5184 476,'0'0'69,"0"0"-26,0 0 13,0 0-13,-18 58-27,15-44-16,-1-1-2,1 1-90,0-1 14,2-4 13,1-1 18,0-2 41,0-3 6,0-1 0,0 1 35,0-2 0,0 3 7,0 0-6,1 2-28,0-1 2,-1 0-10,0 0 3,0 0-8,0 1 9,0-2-4,0 2 13,0 0 3,2-1 19,0 1 2,0 1-32,1-3-5,4-2-91,4-2-169</inkml:trace>
  <inkml:trace contextRef="#ctx0" brushRef="#br0" timeOffset="132584.02">4614 4582 300,'0'0'55,"0"0"-7,0 0 25,0 0 33,0 0 36,0 0-58,-1 0-14,1 0 9,0 0-16,0 2-2,0 6-19,5 5-20,9 4 62,1 2-75,1-1 9,1 2 13,-6-3-25,0-3 7,-6-2-13,-1-6 7,-1-1 2,-3-4-9,1-1 0,0 0 38,3 0 0,3-9 20,2-6-40,7-2-10,0-2-1,3-1-7,1 2-9,2-5 6,2 1-61,0 0-89,1 0-189,0-2-576</inkml:trace>
  <inkml:trace contextRef="#ctx0" brushRef="#br0" timeOffset="133445.33">6061 4404 116,'0'0'119,"0"0"-86,0 0 73,0 0 18,0 0-18,0 0 8,8 0-34,-5 0-17,0 0 12,3 0-45,-1 0-11,2 0 30,-1 5-43,2 4 9,1 4-2,2 1-5,-2 3 23,0-1-24,-2 0-3,0-3 27,0-1-24,0-1 25,-1 0 0,1 0-19,-3-3 15,1-1-28,1-4 2,-3-1 21,0-2-9,1 0 27,6 0 19,3 0-14,5-7 8,2-3-34,-1-4 1,4-4 15,1-2-32,1-5-8,3 1 1,-1 1-56,-5 3-46,-9 4-145,-11 4-109</inkml:trace>
  <inkml:trace contextRef="#ctx0" brushRef="#br0" timeOffset="134367.16">4060 3966 590,'0'0'485,"0"0"-481,0 0-4,-81-18 0,42 22 11,0 12-10,1 6 21,5 5 3,6 0-10,13-4 18,7-6-23,7-4-1,3-6 44,18-7-26,10 0 9,4-4-21,3-12-7,-4-1-16,-2-4 7,-6-1-29,-4-4 20,-4-1-21,-5-1-8,-6-2 9,-6-2 16,-1 3 7,-5 1 7,-11 7 3,-2 5 45,0 6-36,0 5 25,6 5 2,3 0-19,0 9 14,2 16-14,0 10 2,3 9 35,-1 4-29,1 2-9,0-3-12,-1-4 0,2-6-14,3-3-15,0-9-93,3-1-34,12-8-152,3-5-169</inkml:trace>
  <inkml:trace contextRef="#ctx0" brushRef="#br0" timeOffset="134556.46">4106 4184 1062,'0'0'162,"0"0"-143,0 0 25,0 0 17,0 0-4,0 0-15,-2 69-42,-2-51-11,0-4 8,2-2-105,1-5-133,1-6-211</inkml:trace>
  <inkml:trace contextRef="#ctx0" brushRef="#br0" timeOffset="134749.29">4040 4141 603,'0'0'586,"0"0"-506,0 0-20,0 0-18,0 0 27,0 0-65,89-5-4,-37 3-79,5-2-244,2-4-424</inkml:trace>
  <inkml:trace contextRef="#ctx0" brushRef="#br0" timeOffset="135815.06">4780 4925 700,'0'0'259,"0"0"-247,0 0 9,0 0 29,0 0-38,0 0 47,-55 65-40,32-37-2,5 1-1,4-4-16,10-2-1,4-8-9,11-4-5,16-7 8,12-4-40,2-1-10,0-13 53,-9-3 4,-7-3 0,-7-2 0,-11-1-3,-5 0-12,-2-2 12,-9 4-19,-9 1 15,-1 6-9,3 4 16,1 6 0,3 0 1,-1 4 31,4 0-14,-1 0 15,2 11 44,-2 7-20,7 8 32,2 9-16,1 7-19,0 4 25,0 0-56,0-3-9,1-4-2,0-5-12,1-5-3,1-5-49,-1-6-38,3-8-13,-1-5-118,1-5-62,4-6-107</inkml:trace>
  <inkml:trace contextRef="#ctx0" brushRef="#br0" timeOffset="135959.45">4856 5252 551,'0'0'198,"0"0"-126,0 0 20,0 0 28,0 0-22,1 57 17,-1-39-82,0-1-20,0-1-13,0-2-1,0-4-127,7-7-199</inkml:trace>
  <inkml:trace contextRef="#ctx0" brushRef="#br0" timeOffset="136774.81">6602 4676 692,'0'0'201,"0"0"-164,0 0 46,0 0-72,0 0 6,0 0 24,-56 69-19,40-35 3,4-2-25,7-6 0,4-6-7,1-7 1,6-6-4,12-7-10,5-2 20,0-14 0,-2-6-13,-3-7-27,-5-4 23,-4-3-10,-2-3 18,-5 0 8,-2 3 2,0 5 6,-4 9-2,-1 12 6,1 10 26,2 0-27,0 16-7,1 15 34,1 12 12,0 11 46,0 6-82,0 1 10,2-4 18,1-4-37,1-7 3,3-9-7,0-7-39,0-7-68,2-6-60,-2-6-78,0-6-102</inkml:trace>
  <inkml:trace contextRef="#ctx0" brushRef="#br0" timeOffset="137014.99">6768 5001 634,'0'0'208,"0"0"-160,0 0 37,65-8 12,-54 18-16,-5 7-17,-6 5-41,0 4-22,-11 1 3,-12-1-4,1-3-20,3-5 15,8-7-1,8-6 5,3-4 1,28-1 0,16-1 0,14-11-39,8-4-196,0-3-351</inkml:trace>
  <inkml:trace contextRef="#ctx0" brushRef="#br0" timeOffset="138036.29">3316 6463 1247,'0'0'47,"0"0"-26,0 0-16,-73-8 0,37 32 33,2 11-35,4 9 1,5-3-2,7-1 3,9-9-10,9-11-5,0-9-48,23-10 12,9-1-37,13-14 57,3-10 11,-3-4 15,-2-5 20,-9-2-20,-8-3 0,-11-3-11,-10-1-18,-5 0-3,-6 7-6,-8 5 38,0 12 26,3 10 24,4 3-9,2 5 38,1 0-32,-3 13-5,-3 19-7,-5 15 7,-3 15 25,-2 8-33,-3 3-16,0-2 36,0-6-46,5-8-1,4-9-7,6-9-9,5-12-44,3-7-123,0-7-100,6-10-224</inkml:trace>
  <inkml:trace contextRef="#ctx0" brushRef="#br0" timeOffset="138255.68">3489 6819 1245,'0'0'61,"0"0"-56,0 0 46,0 0 19,-7 69-30,-6-47-36,-1 0-4,2-2-4,2-2-83,3-3-103,2-7-108,5-8-388</inkml:trace>
  <inkml:trace contextRef="#ctx0" brushRef="#br0" timeOffset="138478.08">3409 6761 802,'0'0'189,"0"0"-83,0 0 60,0 0-46,0 0-29,0 0-53,12-5-38,16 5-13,10-4-7,9-3-186,1-3-195,-2-2-471</inkml:trace>
  <inkml:trace contextRef="#ctx0" brushRef="#br0" timeOffset="138765.62">3956 6520 748,'0'0'210,"0"0"-130,0 0 64,0 0 12,0 0-75,0 0-17,27 4-28,-4-1-32,-1-3-4,-3 2-105,-6-1-145,-5 2-116,-4-2-436</inkml:trace>
  <inkml:trace contextRef="#ctx0" brushRef="#br0" timeOffset="138942.55">3910 6652 1231,'0'0'86,"0"0"-76,0 0 38,0 0-21,0 0-26,0 0-1,62 3-157,-37-3-81,2-1-224</inkml:trace>
  <inkml:trace contextRef="#ctx0" brushRef="#br0" timeOffset="142167.64">4729 6433 575,'0'0'223,"0"0"-149,0 0 37,0 0 10,0 0-11,-63 12-22,19 10-28,-3 7-19,1 2 2,7 4-31,17-2 11,10-1-6,12-3-17,0-4 0,25-4 7,12-6-5,8-7 11,13-8-13,1 0 5,-3-17-18,-4-3 13,-10-4-4,-6-4-9,-9-2-18,-11-2 8,-5-3-24,-11-2-41,0-3 12,-17-1-71,-6 4 15,0 4-65,1 7 105,1 6 92,3 4 7,3 2 96,2 3 84,7 5-39,3 2 16,1 4-49,2 0-41,0 26-25,0 18-32,0 22 33,0 16 29,0 10-58,-3 6 15,-6-1 1,-4-7-32,-1-11 0,3-14-5,1-14-46,9-16 5,1-18-118,0-11-54,19-6-117,9-16-116</inkml:trace>
  <inkml:trace contextRef="#ctx0" brushRef="#br0" timeOffset="142357.36">5110 6874 1076,'0'0'120,"0"0"-62,0 0 52,0 0-35,-9 58-34,-5-38-4,1-1-37,0-3-30,5-2-95,5-9-203,3-5-309</inkml:trace>
  <inkml:trace contextRef="#ctx0" brushRef="#br0" timeOffset="142611.59">5420 6623 424,'0'0'697,"0"0"-640,0 0 28,72-9-13,-41 9 47,-1 0-83,-3 0-31,-4 0-5,-4 4-63,-4-4-73,-3 0-130,-3 0-257</inkml:trace>
  <inkml:trace contextRef="#ctx0" brushRef="#br0" timeOffset="142784.41">5567 6468 956,'0'0'327,"0"0"-279,0 0-1,0 0 5,0 0 24,-18 79-25,4-36-18,-1 0-33,-4-6-13,5-1-71,5-7-94,9-11-165,10-12-578</inkml:trace>
  <inkml:trace contextRef="#ctx0" brushRef="#br0" timeOffset="143216.66">6031 6489 423,'0'0'735,"0"0"-708,0 0 0,0 0-24,0 0 13,-50 65 36,27-26-52,8 1-9,10-6 9,5-6-3,7-8 1,15-8 4,8-10 0,6-2 40,6-11-34,-2-12 16,-3-5 5,-8-4-25,-11-2 9,-10 0-13,-8-3-35,-17 0 35,-17-4-62,-7 3-36,0 10-30,9 9 32,14 12 88,14 6 8,4 1 16,0 0 153,16 6-48,4 10-22,0 11-6,-1 9-28,-8 9-3,-9 5-23,-2 6-30,-7 5 23,-8 4-32,-2-4 0,4-5-8,0-8-11,1-8-104,3-9-105,2-11-115,3-15-475</inkml:trace>
  <inkml:trace contextRef="#ctx0" brushRef="#br0" timeOffset="143487.49">6147 6858 247,'0'0'463,"0"0"-336,0 0 18,0 0 5,60-12-51,-38 12-12,-3 2-11,-6 11-59,-7 0-17,-6 6 0,0 4-5,-19 1-14,-4 3 16,-2-3 3,5-3-7,8-4 14,12-4-6,2-6 16,29-4 15,15-3 12,14 0-44,10-11-77,6-7-112,1-5-309</inkml:trace>
  <inkml:trace contextRef="#ctx0" brushRef="#br0" timeOffset="148129.97">2642 7594 193,'0'0'188,"0"0"-152,0 0 30,0 0-30,0 0-10,0 0 25,0 0-6,1 0 39,-4 0 24,-2 1-8,1 11 5,0 0-47,1 5-23,1 1 15,0 1-42,-2 0-2,-1-1-6,1-2-4,-2-3 1,0-4-42,1-3-17,1-4 26,4-2-16,0 0 22,0 0 25,0 0 5,0-1-7,0-4-34,4-2-27,3 0-77,0 1-93</inkml:trace>
  <inkml:trace contextRef="#ctx0" brushRef="#br0" timeOffset="148378.85">2435 7584 659,'0'0'351,"0"0"-241,0 0-10,60-32-13,-19 23-41,6-2-43,8 6-3,-5-1-24,-7 6-114,-6 0-32,-8 0-168,-1 4-49</inkml:trace>
  <inkml:trace contextRef="#ctx0" brushRef="#br0" timeOffset="148895.16">2904 7585 193,'0'0'530,"0"0"-465,0 0 22,0 0 43,-59 62-68,39-35-16,3 0-24,4 1-21,8-3-2,5 0-1,0-6 1,7-2-8,5-7-1,0-5 10,1-5 1,2 0 10,-3-4 17,2-10-25,-2-3 2,-4-4 2,-3 1-7,-3 1-14,-2 0-19,0 2-19,-9 4 13,-2 3-25,2 4-9,2 1 35,7 3-16,0 0 18,4-1 19,19-3 17,5-3 20,4-2 12,1-4 37,-1-1 26,-2-1-40,-5 0 15,-5 1-2,-8 3-11,-5 2 1,-3 4-26,-4 5-13,0 2 11,-2 0-30,-9 7 0,-1 14-1,-4 9 4,5 8 15,0 5-1,-1-1-16,3-2 18,2-6-19,2-3-4,3-7-9,2-7-52,0-7-74,0-8-86,0-2-244</inkml:trace>
  <inkml:trace contextRef="#ctx0" brushRef="#br0" timeOffset="149061.51">3028 7676 560,'0'0'311,"0"0"-296,0 0 21,81-40 49,-54 34-83,4 2-2,0 2-77,6 1-181,-2 0-117</inkml:trace>
  <inkml:trace contextRef="#ctx0" brushRef="#br0" timeOffset="149525.96">3394 7622 528,'0'0'150,"0"0"-48,0 0-16,-60 55 10,33-28-65,2 2-10,9 2-17,5-4-4,6-3-13,5-6-44,0-7-35,14-7 42,2-4 21,2-8 29,0-11 27,0-4 19,-2 2 36,-2-1-22,-3 8 1,-4 4 16,-5 8-61,-2 2-16,0 4-8,0 14-10,0 4 18,0 2 0,3-2 5,5-5-19,2-8 14,1-6 0,7-3 2,1-10 0,3-11 22,1-6-11,-2-5-7,0-3 39,-1-3-42,0-4 6,-6-2-9,-3 2 4,-8 2 2,-3 8-6,0 12 0,-9 15 32,-9 5-29,-3 21-3,0 14 0,-1 10 2,7 6 5,7 0-7,8-4 0,0-5-12,2-7-28,12-7-86,6-10-164</inkml:trace>
  <inkml:trace contextRef="#ctx0" brushRef="#br0" timeOffset="150207.86">4047 7743 960,'0'0'183,"0"0"-153,0 0 37,0 0-64,0 0 49,-39 69-51,19-39 5,0-3-6,5-7-35,2-10-48,8-8-15,5-2-4,0-17 86,5-10-87,15-8 103,6-2 29,3 0 18,0 3 38,-3 8 20,-6 6-22,-7 12 38,-8 6-78,0 2-13,-3 10-30,0 13 0,5 7 2,-4 3-2,1 1 0,3-2-6,0-6 6,3-6-10,4-8-8,3-9 3,1-3 13,0-8 2,3-11 0,1-8 23,-1-2-18,1-2 7,-3 1 14,-1 3 0,-7 5 9,-1 7-15,-6 6-7,-2 9 53,-2 0-66,0 9-15,0 12 15,-3 6 4,-4 6 13,-3 3-17,1 1 4,-1-1-8,-1-4 4,2-6-37,2-8-77,3-5-57,4-8-116,0-5-263</inkml:trace>
  <inkml:trace contextRef="#ctx0" brushRef="#br0" timeOffset="150730.43">4525 7744 873,'0'0'186,"0"0"-49,0 0-10,0 0-91,0 0-9,-7 54-8,-9-22-15,-3 1 7,4-5-11,3-8-21,6-7-30,6-9-43,0-4-16,4-4-18,9-13 91,3-9 37,1-5 0,1 1 46,0-1 31,0 5-14,-4 7 24,-3 6-42,-7 8-23,-1 3 37,-3 2-59,0 5-9,0 10 4,0 5 5,0 6 11,0 3-11,0-2 8,0-2-6,0-5-2,0-9-11,0-6-7,1-5-11,6 0 17,1-10 10,5-10 4,1-8 11,3-1-2,0-2-9,6 0 26,-2 6-18,-3 6 15,-2 8 16,-4 7-17,-4 4 9,-2 9-33,-5 16 0,-1 9 1,0 5 6,-8 3 1,-3-1-8,3-6 11,3-9-28,5-8-51,0-7-56,3-8-128,15-3-292</inkml:trace>
  <inkml:trace contextRef="#ctx0" brushRef="#br0" timeOffset="151047.4">4962 7802 859,'0'0'272,"0"0"-158,0 0-31,0 0-60,0 0 32,-23 80-32,11-49-16,3-5-7,0-3-2,5-9-10,0-4-50,1-7-45,3-3-56,0-3 30,0-13-2,0-6 10,0-5 125,0-5 10,7-5 61,6-3 7,3 2 16,4 5-13,1 4 10,5 9 13,0 5-36,-3 5 0,5 6-68,-3 2-9,5 2 3,-2 0-114,-4 4-136,-4 5-391</inkml:trace>
  <inkml:trace contextRef="#ctx0" brushRef="#br0" timeOffset="151215.96">4932 7863 1070,'0'0'183,"0"0"-138,0 0 15,0 0-14,66 0-46,-39 0-30,5 0-101,4-6-279</inkml:trace>
  <inkml:trace contextRef="#ctx0" brushRef="#br0" timeOffset="151469.87">5485 7850 767,'0'0'197,"0"0"-122,62-6 81,-42 6-104,-2 0-26,-4 5-26,-3 3-58,-6 1-155,-3 2-237</inkml:trace>
  <inkml:trace contextRef="#ctx0" brushRef="#br0" timeOffset="151625.48">5399 8008 1176,'0'0'189,"0"0"-141,63-26 90,-38 23-123,0 3-15,-2 0-16,2 0-191,-2 3-305</inkml:trace>
  <inkml:trace contextRef="#ctx0" brushRef="#br0" timeOffset="153259.22">6234 7737 983,'0'0'82,"0"0"-80,-73-16 32,27 28-32,-2 16-2,1 13 8,6 6-8,11 0-5,9-7-6,10-10-1,11-10 8,3-13-21,17-5 25,9-2 55,6-13 6,6-10 6,2-2-12,0-2-27,-7-3-6,-8-2-22,-7 2-1,-8 0-8,-7 0-31,-6-1-11,0-1-20,-10-6-5,-9 1 57,-4 0 18,-1 9 1,3 10 58,1 9-13,8 9 22,3 11-15,2 22-21,7 19 45,0 18-16,0 12-23,0 2 11,0 0-41,0-9 13,-9-8-13,1-10 1,-3-10-16,3-11-31,3-11-74,-1-10 8,4-8-144,1-7-196</inkml:trace>
  <inkml:trace contextRef="#ctx0" brushRef="#br0" timeOffset="154685.04">2970 5282 851,'0'0'214,"0"0"-170,0 0 7,-52 62 57,13-19-21,-13 7-27,-14 4-48,-7-2 12,-8-1-24,-6-2 0,-2-7 1,0-6-1,5-11-14,8-8-66,10-9 6,8-7-21,3-1-27,7 0 37,7-1 10,14-6 28,16-4 6,11-3-162,30-4 56,20-6-230</inkml:trace>
  <inkml:trace contextRef="#ctx0" brushRef="#br0" timeOffset="155119.8">2836 5255 552,'0'0'114,"0"0"-109,0 0 11,0 0 57,0 0 17,0 0-30,-48 38-2,40-26-44,2-1 12,4-6 6,2-4-13,0-1 20,9 0 8,10-6 11,8-6-2,2-2-44,-3 0 31,-6 3 7,-2 2-23,-6 4 9,-5 4-5,0 1-18,1 0 1,4 9-8,4 7-6,-1 2 15,-3 6-13,-6 2-2,-6 3-8,0 1-38,-11 1-48,-9-4-221,-5-3-518</inkml:trace>
  <inkml:trace contextRef="#ctx0" brushRef="#br0" timeOffset="155661.05">1960 6065 920,'0'0'192,"0"0"-182,0 0 61,0 0 16,0 0-87,0 0-2,-93-19-4,61 38 5,5 3 1,8 0 0,11-1 4,8-2 20,0-2 2,2-3 31,7-1 20,-3-4-27,1-2-2,-4-2-31,-3 1-16,0-1 6,0 0-7,-14 2 0,-7-2-8,-5 0-2,0-5-37,10 0-36,5 0-26,8 0-18,3-2-87,5-3-193</inkml:trace>
  <inkml:trace contextRef="#ctx0" brushRef="#br0" timeOffset="155901.9">2106 6208 1012,'0'0'218,"0"0"-171,0 0 55,-19 56 31,1-26-39,3 0-58,-2 1 25,2-3-61,3-4 0,3-5-4,4-3-3,3-6-39,2-4-73,0-5-70,0-1-4,0 0-196,5-12-109</inkml:trace>
  <inkml:trace contextRef="#ctx0" brushRef="#br0" timeOffset="156081.64">1985 6227 878,'0'0'290,"0"0"-172,0 0 8,0 0-24,0 0-62,59-27-30,-15 16-20,12 2-145,8-3-269</inkml:trace>
  <inkml:trace contextRef="#ctx0" brushRef="#br0" timeOffset="157715.34">4525 4748 200,'0'0'64,"0"0"-11,0 0 7,0 0-46,0 0 55,0 0-33,2 15-7,-2-13-9,-2 1-2,2-1 43,-2-2-3,2 0 20,0 0 18,0 0-22,0 0-15,0-5-26,0-10-26,-1-4 6,1-6-13,0-9 0,12-12 0,9-13 2,7-9-2,2-6 2,2-4-1,-4-1 42,-1 3-22,-2-3 3,0-4 15,2 0-30,3 4 8,-1 8-10,1 13-3,-2 11-8,-3 12 4,-5 13 0,-4 8 5,-7 9-4,-6 3-2,-3 2 0,0 0-20,0 0 20,1 0-17,1 0 18,2 0-11,2 0 9,1 0 2,1 0-3,2-2 8,-3-4-7,0 0 2,1-2 0,-2-2 3,0 0 0,-2 0-3,-1-1 0,-1 1 5,-2 5 10,0 3-14,0 2 3,-7 0-4,-12 0-11,-7 7 9,-3 3-6,-1 3-2,2-2 3,3-1 0,2-2 7,5-3-2,7-2 5,7-3-3,4 0 5,0 0 10,11-10-15,10-2-10,6-1 10,2 1 14,-2 2-12,-3 0 2,-5 2 12,-2 0-15,-1 2 23,-5 3-15,0 3 10,-4 0 32,2 5-42,0 12 8,-2 8-6,-4 8-11,-3-1 2,0 1-2,-5-8-35,-2-4-108,7-12-209</inkml:trace>
  <inkml:trace contextRef="#ctx0" brushRef="#br0" timeOffset="158246.99">5454 3124 1050,'0'0'100,"0"0"-83,0 0 64,21-60 5,-22 53-65,-13 5-17,-6 2 0,-6 4-4,-1 15-1,0 5-1,4 6 4,3 2-2,8 1 0,6-4 0,6-5 38,0-5-18,0-2 5,0-5-7,0 0-13,0-2 15,0-2-20,-5 0-1,-11-2-14,-11-1 15,-5-2-32,0-3-15,2 0-50,12 0-45,8-2-32,10-6-88,8-1-228</inkml:trace>
  <inkml:trace contextRef="#ctx0" brushRef="#br0" timeOffset="158422.18">5462 3405 1180,'0'0'64,"0"0"29,0 66 19,0-43-61,0 1-12,-8 5-35,-6 4-4,-6 5-42,-6 0-149,3-4-258</inkml:trace>
  <inkml:trace contextRef="#ctx0" brushRef="#br0" timeOffset="159070.43">6223 5035 320,'0'0'207,"0"0"43,0 0-14,22 66-71,10-40-37,9 3 3,13 1-66,10-1-16,16-1-15,9-3-16,2-3 12,-1-3-30,-9-1 0,-9-8 4,-12-3-4,-12-4-12,-10-3-61,-16 0-85,-17-7-136,-5-9-270</inkml:trace>
  <inkml:trace contextRef="#ctx0" brushRef="#br0" timeOffset="159536.9">6193 4983 662,'0'0'87,"0"0"-33,0 0 2,0 0 18,0 0 47,0 0-54,11 65 6,-1-44-48,-2-1-23,-1-3 22,-2-6-23,-3-4-1,-2-4 0,0-3-3,0 0-2,0 0-16,0 0 21,-2-3-21,-7-6 19,5-2 2,-1 0 1,4-1 2,1-1 30,0 3 6,0 0-3,7 4 39,0 1-51,2 2-3,1 3-13,1 0-4,7 6-8,5 7-4,9 2-10,2 3 5,0 2-107,-4 1-34,-4-2-124,2-3-335</inkml:trace>
  <inkml:trace contextRef="#ctx0" brushRef="#br0" timeOffset="159986.66">7494 5210 466,'0'0'287,"0"0"-216,0 0 51,0 0-60,0 0-26,0 0-36,-68-29 8,34 29-6,0 0 0,5 0-2,10 9 5,8 3 4,9 1 44,2 3 23,10 1 20,7 1 14,0 2-48,-2 0 9,-6 1-19,-5-1-33,-4 0-8,0-2-11,-13-4 0,-6-6-1,-1-4 1,2-4-36,5 0-53,3-9-45,5-2-24,1 2-71,4 3-163,0 2-153</inkml:trace>
  <inkml:trace contextRef="#ctx0" brushRef="#br0" timeOffset="160301.24">7431 5399 737,'0'0'292,"0"0"-185,0 0 43,0 0-64,0 0 3,64-8-65,-58 20 0,-1 3-24,-3 3 4,-2 0 0,0 2 0,-6 0-4,-8 0 3,-4-2-2,1-2 13,0-3-14,5-2 1,5-6 9,5-1 1,2-2 2,9-2 21,18 0 1,17 0-22,10 0-13,4-5-100,-2-3-43,-4-3-235,-8-3-502</inkml:trace>
  <inkml:trace contextRef="#ctx0" brushRef="#br0" timeOffset="164329.27">6415 8041 662,'0'0'102,"0"0"42,0 0-11,0 0 14,0 0-70,0 0-39,0 0-15,0 1 2,-2 17 48,-2 3-27,3 6-2,-1 0 28,-2 2-61,0-2 28,-3-2-31,0-3-4,0-2 0,-2-4-4,4-4 0,1-4-12,1-4 1,3-4-18,0 0-15,0 0-33,3-6-35,6-7-84,2 1-44,-3-3-151</inkml:trace>
  <inkml:trace contextRef="#ctx0" brushRef="#br0" timeOffset="164907.15">6315 8051 79,'0'0'182,"0"0"-101,0 0 31,0 0 16,0 0 37,0 0-23,-11 0 4,11 0 9,5 0-39,13-2 2,9 0-59,5 1-5,0 0-3,0 1-21,-3 0-1,-3 0-29,1 0 0,-3 0-8,2 0 5,-3 0-67,-1 0-59,-6-4-120,-2-4-183</inkml:trace>
  <inkml:trace contextRef="#ctx0" brushRef="#br0" timeOffset="165491.5">7028 7699 677,'0'0'171,"0"0"-41,0 0 35,0 0-89,0 0-6,0 0-49,-27-54-19,0 54-3,0 7 1,1 9 0,10 2-7,4 4 14,10 1-7,2 0 6,5-4 16,14 0 42,5-3-4,1-1-10,0-1 34,0-2-57,-7 0 1,-6 0-9,-9-2-16,-3 0 0,-7 1-3,-18-1 0,-10-2 2,-4-1-2,0-6-6,5-1-6,7 0-23,7-4 16,7-3-32,8-1-30,5 3 15,5 0-108,16 3-82,7 2-153</inkml:trace>
  <inkml:trace contextRef="#ctx0" brushRef="#br0" timeOffset="165749.82">7133 7999 985,'0'0'163,"0"0"1,0 0-46,0 0-5,0 0-33,0 0-30,-3 81 22,-5-48-58,1 1 4,0-4-15,0-1-1,0-6-4,2-4-6,1-5-51,0-5 29,1-5-97,1-4-47,1 0-35,0-10-31,0-7-173</inkml:trace>
  <inkml:trace contextRef="#ctx0" brushRef="#br0" timeOffset="165997.89">7023 8011 622,'0'0'180,"0"0"10,0 0-5,0 0-12,0 0-44,0 0-61,46-9 17,-23 6-73,4 1-2,0 0-10,2-1-40,3 2-112,0-1-283</inkml:trace>
  <inkml:trace contextRef="#ctx0" brushRef="#br0" timeOffset="167173.64">7613 7886 745,'0'0'124,"0"0"23,0 0-42,0 0-31,0 0 30,77-25-44,-39 21-21,2 0-29,5-1-3,-2 2-14,1 0-94,-9 1-95,-5-1-137</inkml:trace>
  <inkml:trace contextRef="#ctx0" brushRef="#br0" timeOffset="167369.66">7845 7712 1102,'0'0'131,"0"0"-16,0 0 26,0 0-43,0 0-45,0 0-20,-62 90-25,44-35 9,-2-3-17,-1-3-27,6-4-51,5-7-190,10-11-319</inkml:trace>
  <inkml:trace contextRef="#ctx0" brushRef="#br0" timeOffset="168011.44">8596 7689 1021,'0'0'97,"0"0"-13,0 0-16,0 0-37,-73 19-2,30 14 11,-2 5-30,1 2-3,6 0 4,8-6-11,12-8 0,14-6 6,8-8-5,30-8 13,18-4 15,10 0-28,4-16 17,-7-2-18,-7-3 0,-14 0 8,-12-1-8,-12-2-3,-12-3-25,-2-5-45,-16-3 33,-14-5-95,-11-4 32,-1 3 52,3 4 49,6 9 2,9 9 62,8 8 31,8 7 33,4 4-51,0 8-15,1 25-14,1 18 11,-3 14 11,2 11-26,-4 5-26,0 0 33,0-5-39,1-9-4,2-9 6,4-7-11,-2-11-2,2-8-29,-2-8-59,2-9-47,0-6-103,0-9-128,4-2-217</inkml:trace>
  <inkml:trace contextRef="#ctx0" brushRef="#br0" timeOffset="168231.68">8730 8137 1256,'0'0'47,"0"0"40,0 0-6,0 55 46,-2-30-85,-7 0-37,-1 0-3,2-2-2,2-4-61,3-5-113,3-8-176,0-6-414</inkml:trace>
  <inkml:trace contextRef="#ctx0" brushRef="#br0" timeOffset="168942.59">9308 7662 736,'0'0'227,"0"0"-204,0 0 59,0 0-82,-93-13 0,58 32 5,2 8 0,7 6-5,6 3 7,11 0 12,9-4 46,1-9 18,18-3-3,7-5 34,1-5-42,2-1 4,-6-1-27,-7-4-27,-9 1 8,-5 0-30,-2 1 0,-8 2-3,-14-2 6,-7 0-6,-3-4-2,3-2-27,3 0 23,6 0-52,6-2-40,6-5 19,5-1-56,3 1-74,9 2-154,13-1-158</inkml:trace>
  <inkml:trace contextRef="#ctx0" brushRef="#br0" timeOffset="169301.47">9421 7970 577,'0'0'104,"0"0"62,0 0-8,0 0-27,0 0 20,0 0-78,1 9-7,-1-1 26,0 3-26,0 4-7,0 3-17,-5 7-13,-3 3 20,0 4-32,-1 1-6,0-2 24,-2-4-34,1-3 1,2-6-2,1-5 5,3-4-16,3-6-19,1-2-38,0-1 20,0-1-69,0-10-78,7-4-109,2 0-137</inkml:trace>
  <inkml:trace contextRef="#ctx0" brushRef="#br0" timeOffset="170711.02">7462 8964 681,'0'0'152,"0"0"-119,0 0 48,-60 9-32,39 10 10,1 7 6,3-2-60,8-2-2,7-4-3,2-7 3,8-6-3,13-5 0,3 0 3,0-7 32,-1-8-18,-3-4 14,-4-2-3,-5-2-22,-5 2 12,-6 2-18,-4 3-7,-13 3 6,-8 9-46,-1 3-1,1 1 9,5 0 14,7 1 20,8 1 3,5-2 2,2 0 70,19-2 10,8-9-4,12-6-15,4-2-1,-3-1 0,-3 2-35,-8 1-10,-8 1 18,-9 2-30,-7 1 6,-7 1-3,0-1-1,-4 2-10,-10 1-3,-3 3-7,0 6 7,-1 1-7,1 0 9,1 6 6,5 11 0,6 6 7,5 7 1,0 7 18,5 5 34,4 2-43,-4 0 13,-2-3-6,-3-3-14,0-4 13,-1-6-23,-4-4 0,1-4-2,-1-4 2,0-3-8,-1-3-24,-2-4-41,-4-6-55,-4 0-80,-2-7-68,1-13-162</inkml:trace>
  <inkml:trace contextRef="#ctx0" brushRef="#br0" timeOffset="170901.38">7048 8942 475,'0'0'292,"-36"79"-142,30-33 52,6 0-70,1-6-21,13-6-29,9-5-64,1-6-18,7-8-22,7-5-92,7-10-106,6 0-231</inkml:trace>
  <inkml:trace contextRef="#ctx0" brushRef="#br0" timeOffset="171112.2">7822 8920 921,'0'0'217,"0"0"-113,0 0 27,62 78-32,-62-40-15,0 2-11,-15 1-55,-9 0-18,-8-3 7,-7-3-7,-6-4-68,-3-5-101,-4-8-178,2-7-461</inkml:trace>
  <inkml:trace contextRef="#ctx0" brushRef="#br0" timeOffset="172040.69">3241 9369 663,'0'0'194,"0"0"2,-66 11 21,52 10-108,1 8 40,-1 6-84,0 3-25,-4 3-22,0-2-16,-2-5-4,-1-6-20,3-7-121,0-10-95,2-11-385</inkml:trace>
  <inkml:trace contextRef="#ctx0" brushRef="#br0" timeOffset="172678.27">2920 9332 952,'0'0'119,"0"0"-13,0 0 10,74-47-80,-27 37-1,12 2-27,3 5-1,-2 1-7,-7 2-26,-9 4 17,-10 10-60,-11 4 1,-6 5 14,-9 4 0,-6 3 33,-2 3 13,0 3 8,-7-3 4,-2 3 3,0-5 13,2-2 22,0-7-10,5-7 10,2-8-20,0-5-5,0-2 30,9 0-25,2-6 3,5-8 2,-6-3-27,1-3 9,-4-1-9,0-1-15,-5-2 11,-2 4-43,0-1 1,-7 5-9,-7 5-14,-2 4 26,0 1 19,2 6 10,5 0 5,3-1 18,6 0-9,0-4 57,15-4 3,13-8-11,10-6-26,6-5 13,-1 1 49,-2-1-57,-7 3 18,-7 4 3,-8 3-26,-7 6 3,-9 5-10,0 4-9,-3 3 17,0 0-24,-4 8-3,-8 16 3,-2 14 12,1 10 12,2 7-18,-1 1-3,0-3 11,3-4-14,0-10-16,7-10-60,2-10-83,0-10-79,2-9-162</inkml:trace>
  <inkml:trace contextRef="#ctx0" brushRef="#br0" timeOffset="172843.57">3546 9375 844,'0'0'190,"0"0"-183,60-32 4,-36 31 3,6 1-14,4 0-77,-1 5-202,-2 4-334</inkml:trace>
  <inkml:trace contextRef="#ctx0" brushRef="#br0" timeOffset="173179.12">3809 9443 536,'0'0'319,"0"0"-278,0 0 6,-44 62 6,27-30 1,4 1-38,4-6-14,3-8-2,6-9-42,0-8 24,1-2-17,13-7 35,5-14 13,1-5-8,0-3 7,-2 0 17,-3 7 19,-5 6 55,-1 5-35,-7 7-21,-2 2-4,0 2-23,0 0-17,0 0-3,0 4 0,0 10-10,0 3 10,0 3 0,0 3-3,0-2 2,0-4-50,0-3-36,0-6-71,0-6-4,0-2-254</inkml:trace>
  <inkml:trace contextRef="#ctx0" brushRef="#br0" timeOffset="173399.29">4029 9245 288,'0'0'814,"0"0"-726,0 0 58,0 0-82,0 0-32,-30 73 61,5-16-47,-2 3 6,4-3-52,2-6 0,10-7-4,7-8-111,4-9-94,0-11-264</inkml:trace>
  <inkml:trace contextRef="#ctx0" brushRef="#br0" timeOffset="173937.6">4275 9485 990,'0'0'161,"0"0"-138,0 0 80,0 0-46,-15 56-19,-4-29-38,0-1-6,5-6-25,2-6-122,8-5-10,2-8-36,2-1-48,0-13 177,11-12 70,3-5 90,6-1 72,-3-1-29,1 5-8,-2 10 13,-5 4-15,-4 8-31,-1 5-46,-1 3-41,2 18-4,0 5-1,-2 5 0,-4 0 1,0-5-1,-1-5-18,0-8-12,0-7-32,2-6 35,5 0-16,4-18 43,3-6 13,0-7-10,3 0 28,-2 0 20,2 6-3,-1 4 43,-2 9-39,-2 5-11,-4 7 4,-1 0-44,-4 13 3,-1 10-8,-2 6 8,0 6 1,-5-1-5,-2 0-17,-1-6-26,3-5-102,4-5-119,1-8-195</inkml:trace>
  <inkml:trace contextRef="#ctx0" brushRef="#br0" timeOffset="174425.77">4625 9541 1024,'0'0'193,"0"0"-115,0 0 51,0 0-121,0 0 21,-19 71-21,3-42-2,5-4-12,2-8-11,5-7-45,4-8 7,0-2-32,11-4 32,5-14 23,2-5 32,-2-5 14,0-1 4,0-3 27,0 1 22,-2 7-32,-1 6-3,-4 9 4,-2 9-19,2 3-7,-2 18-10,0 10 0,-3 7 25,-4 2-24,0-6-1,-4-4 0,-3-9-31,5-9 4,2-9-55,0-3 15,0-9 65,4-15-2,12-5 4,-1-3 27,2-1 3,0 5 48,-2 5-21,-1 9-21,-3 11 17,0 3-50,0 12-3,-1 11 0,-3 6 0,-3 2-1,-4-4 1,2-3-14,1-4-11,4-8-73,2-4-99,5-7-104,2-1-411</inkml:trace>
  <inkml:trace contextRef="#ctx0" brushRef="#br0" timeOffset="174738.99">5091 9539 1161,'0'0'106,"0"0"23,0 0-99,-11 63 14,-7-20 15,-1 0-51,2 1 9,0-7-17,9-7-11,3-9-16,4-9-55,1-8-41,0-4-57,0-8 11,0-14-55,5-4 53,0-6 171,4-4 34,2-4 83,1-6 21,1 1-16,5 5-25,1 9 34,6 10-34,-1 8-58,2 7-14,-1 6-25,0 0-6,0 2-71,-9 11-107,-2 3-149,-12 2-345</inkml:trace>
  <inkml:trace contextRef="#ctx0" brushRef="#br0" timeOffset="174883.61">5084 9673 1080,'0'0'112,"0"0"64,0 0-48,0 0-88,0 0-30,0 0-10,91 6-138,-45-6-157,4 0-454</inkml:trace>
  <inkml:trace contextRef="#ctx0" brushRef="#br0" timeOffset="175071.23">5740 9672 933,'0'0'223,"0"0"-215,0 0 120,0 0-128,67 3-4,-61 8-15,-6 0-180,0-1-204</inkml:trace>
  <inkml:trace contextRef="#ctx0" brushRef="#br0" timeOffset="175189.78">5706 9788 1091,'0'0'133,"0"0"42,0 0-80,0 0-87,0 0-8,0 0-116,48 23-284</inkml:trace>
  <inkml:trace contextRef="#ctx0" brushRef="#br0" timeOffset="175986.47">6311 9621 1080,'0'0'101,"0"0"-7,0 0-9,0 0-72,-76 29 15,31 21-14,2 9 2,0 3-16,8-4 0,7-8-10,9-13 10,17-16-13,2-12-8,21-9 6,17-11 5,10-18 10,6-9-4,-1-7-8,-3-4 13,-2 0-4,-7 1 1,-6 2-28,-9 0 21,-13-1-28,-13 2-21,-4 3 20,-17 6 19,-1 12 19,3 8 55,6 8 39,4 8 15,3 0-31,0 6-8,0 25 2,-3 20-36,-3 18 6,-7 14-10,-5 6-19,-5-4 15,2-7-28,6-9 0,8-13-10,12-11-43,1-8-81,9-12-134,11-10-372</inkml:trace>
  <inkml:trace contextRef="#ctx0" brushRef="#br0" timeOffset="176171.99">6557 10038 994,'0'0'368,"0"0"-355,0 0 60,0 0 21,-5 67-35,-15-36-34,2-1-8,0-5-17,6-5-73,7-10-124,3-8-178,2-2-390</inkml:trace>
  <inkml:trace contextRef="#ctx0" brushRef="#br0" timeOffset="176342.05">6496 10002 994,'0'0'100,"0"0"45,0 0-14,0 0-92,0 0-21,85-19 1,-48 15-19,0 0-77,-1-4-135,0 0-244</inkml:trace>
  <inkml:trace contextRef="#ctx0" brushRef="#br0" timeOffset="176838.78">7233 9650 958,'0'0'26,"0"0"17,-60-9-27,24 13-14,-3 14 1,1 6-3,11 2 0,10 3 16,13-1-4,4-1 34,11-4 53,10-4 5,2-3-4,-2-2-29,-2-1-32,-7-2 21,-5 0-58,-7 0 1,0 2-3,-18-1 5,-10-1-10,-6-4-39,1-5-40,5-2 35,7 0-34,10 0 4,7-5-17,4-2-34,2 1-95,18 1-217</inkml:trace>
  <inkml:trace contextRef="#ctx0" brushRef="#br0" timeOffset="177051.33">7247 9981 1160,'0'0'174,"0"0"-149,0 0 49,-3 54 3,-11-24 15,-2 1-45,-2 2-28,3-6-17,2-5-4,3-3 0,5-9-77,1-3-57,2-7-166,2 0-284</inkml:trace>
  <inkml:trace contextRef="#ctx0" brushRef="#br0" timeOffset="177238.84">7180 10000 1144,'0'0'110,"0"0"60,0 0-22,0 0-67,0 0-19,0 0-62,74-11 16,-31 6-32,0-1-63,2-3-177,-3-4-395</inkml:trace>
  <inkml:trace contextRef="#ctx0" brushRef="#br0" timeOffset="177683.09">7547 9920 848,'0'0'176,"68"-22"-141,-23 15 150,-1 6-149,1 1-29,-1 0-7,-9 3-72,-9 5-162,-11-3-279</inkml:trace>
  <inkml:trace contextRef="#ctx0" brushRef="#br0" timeOffset="177860.66">7759 9735 1280,'0'0'113,"0"0"-16,0 0 31,0 0-99,0 0 9,-55 109-5,27-47 4,-1 0-37,8-6 0,5-7-49,15-9-90,5-15-178,28-15-407</inkml:trace>
  <inkml:trace contextRef="#ctx0" brushRef="#br0" timeOffset="178286.92">8368 9712 1177,'0'0'77,"0"0"-68,-81 23 23,40 14-30,2 4 28,5 5 3,9-4-30,11-11 2,12-8-5,2-11-8,17-9-2,14-3 14,7-11-4,4-10 8,-2-7-8,-4-3 0,-4-1-5,-7-2 5,-9 3-14,-7 1 14,-9 2-29,-5-2 5,-19 2-11,-5 3 20,-1 5 15,7 9 8,9 6 75,5 5-29,2 1 25,0 21 5,-1 12-17,-4 17-9,-2 13-29,-4 10-20,-2 3 24,3-2-33,4-9 0,6-6-5,7-16-56,0-10-73,9-11-103,5-13-237</inkml:trace>
  <inkml:trace contextRef="#ctx0" brushRef="#br0" timeOffset="178563.21">8367 10105 745,'0'0'302,"0"0"-202,0 0 108,0 0-140,0 0-22,0 0-26,40 31-20,-51-6 0,-12-1-4,0-2-52,2-4 47,8-8-34,8-5 28,5-5 15,16 0 4,16-2 42,11-11-13,8-3-23,1-2-10,-2 1-62,0 2-154,-5-2-172,-6 4-164</inkml:trace>
  <inkml:trace contextRef="#ctx0" brushRef="#br0" timeOffset="178946.22">8989 9744 357,'0'0'638,"12"-53"-528,-12 38 32,-9 10-22,-16 5-106,-12 2-10,-1 18 8,-3 4-10,5 3-4,9 1 1,8-8 1,7-3 5,10-6-3,2 0-2,7 0 38,14 4 6,4 2 22,1 2-12,-5 2-33,-7 0 25,-8 2-46,-6 0 0,-4-4-1,-16-4 1,-8-5-3,3-6-17,-2-4-21,7 0 25,8-13-43,8-1 17,4 1-3,2 3-65,16 6-61,7 2-61,2 2-175</inkml:trace>
  <inkml:trace contextRef="#ctx0" brushRef="#br0" timeOffset="179231.39">9005 10048 736,'0'0'66,"0"0"63,0 0 1,0 0-23,0 0 40,0 0-54,28 6-3,-10 0-18,-2 3-19,-4 6-13,-6 3-38,-6 6 10,-9 4-13,-18 2 1,-10 1-10,-6-1 5,1-7-23,9-6 7,14-6 13,15-7 8,9-4 2,38 0-2,21-3-4,22-7-16,12-1-171,-2-2-208</inkml:trace>
  <inkml:trace contextRef="#ctx0" brushRef="#br0" timeOffset="180906.61">4593 10978 863,'0'0'204,"0"0"-174,-82-7 20,48 37 38,2 15-59,9 11 4,10 5 6,11-4-37,2-9 3,15-13-5,13-15 5,10-16-13,1-4-6,2-18-25,-1-17 24,-1-10-20,-2-8-13,0-7 3,-5-3 43,-6-2 2,-7 1 1,-12 2 18,-7 6 48,-3 10-25,-15 13 0,-5 15 9,-4 15-25,-5 10 7,-2 28-31,2 20 10,4 19 41,6 10-30,2 9 4,6 1-12,1-4-12,3-10-2,6-11-1,4-17-133,0-16-120,4-14-254</inkml:trace>
  <inkml:trace contextRef="#ctx0" brushRef="#br0" timeOffset="181304.16">4802 11302 813,'0'0'272,"0"0"-217,0 0 59,0 0-38,0 0-67,0 0-1,37 32-16,-40-1 0,-13 0-45,-9 0-12,-2-7-43,4-6 30,6-8 32,9-8 46,8-2 16,0-6 100,16-5-10,8-1 3,0 5-39,-1 3 1,-5 4-47,-2 0-22,-3 0-4,-4 6-52,-2 4-88,-2 2-46,2 0-87,-1-1 6,-1-1 107,3-4 51,0-4 29,2-2 46</inkml:trace>
  <inkml:trace contextRef="#ctx0" brushRef="#br0" timeOffset="181781.33">5346 11028 937,'0'0'137,"0"0"-80,0 0 62,0 0-81,0 0-27,-89-23-1,60 51-10,4 7 0,9 6 11,9 0 13,7-2 40,2-6 27,15-5-13,0-9 11,-3-5-41,-4-3-25,-7-3 21,-3-1-41,0 3-1,-11-1-2,-12 1-5,-4-5 5,-2-3-50,5-2-5,3 0 28,4 0-42,6-7-21,7 0-28,4 1-65,11-1-55,14 4-293</inkml:trace>
  <inkml:trace contextRef="#ctx0" brushRef="#br0" timeOffset="182246.61">5416 11367 498,'0'0'74,"0"0"80,0 0 8,0 0-66,0 0-7,0 0 20,-38 16-40,38-16 14,0 0 17,4 0-35,10 0-14,3 11-35,-2 5-7,-6 10 20,-7 6-24,-2 4-5,-18 3 0,-11-1-20,-7-6-23,-3-6-68,-3-8-24,4-10-21,6-8 17,5-8 139,15-14 3,12-7 142,0-2 61,21 2-56,6 4-39,-2 10-11,-4 11-57,1 4-16,-3 10-27,-3 13 3,-1 5-15,-3 1 8,-3-2-45,0-4 5,0-6-88,-2-6-49,-2-6-135,1-5-200</inkml:trace>
  <inkml:trace contextRef="#ctx0" brushRef="#br0" timeOffset="182802.47">6145 11283 795,'0'0'206,"0"0"-111,0 0 40,0 0-54,0 0 0,0 0-17,-7-9-28,7 9-30,0 0 0,0 0 51,0 0-33,3 0 4,6 0-4,2 0-11,5 0 12,2 0-22,5-3 5,0 1-3,-1 0-5,-4 0-15,-6 2-50,-8 0-96,-4 4-121,0 1-266</inkml:trace>
  <inkml:trace contextRef="#ctx0" brushRef="#br0" timeOffset="182965.67">6011 11397 868,'0'0'354,"0"0"-264,0 0 4,0 0-52,0 0-26,0 0-16,82 13-126,-39-11-279</inkml:trace>
  <inkml:trace contextRef="#ctx0" brushRef="#br0" timeOffset="183537.48">7167 11233 558,'0'0'462,"0"0"-415,-75-12-32,23 33-2,-3 8 29,3 9 4,4 3 5,7 2-27,9-1-9,13-5 13,10-8-15,9-9-11,14-11 23,15-9-22,10 0 7,7-21-10,3-11-32,2-7 13,-3-9 16,-3-4 3,-8-5 5,-8-1 4,-10 6-1,-13 4 13,-6 5-16,-14 8 0,-24 6-5,-14 14 0,-3 15-11,3 8 21,13 24-10,9 18 40,16 19 42,11 12 28,3 6-34,6 3-39,4-7 20,-2-3-48,-4-5-4,-3-7-5,-1-11-16,0-11-30,0-13-95,2-15-145,7-13-276</inkml:trace>
  <inkml:trace contextRef="#ctx0" brushRef="#br0" timeOffset="183717.33">7060 11704 609,'0'0'730,"0"0"-635,0 0-34,0 0 24,0 0-43,0 60 1,-6-33-32,-7 0-11,0-2-31,4-6-151,6-10-138,3-9-343</inkml:trace>
  <inkml:trace contextRef="#ctx0" brushRef="#br0" timeOffset="184092.76">7711 11341 932,'0'0'226,"0"0"-141,15-60-6,-26 54-32,-12 6-34,-10 1-11,-2 19-4,1 5 1,6 3 1,11 1-7,10-2 15,7-4-8,3-1 38,12-6 44,-1-3 21,-3 0-29,-5-1-40,-6 0 14,0 0-48,-22 1 0,-8 0-3,-5-3-10,-2-3-46,5-3-70,13-4-91,10 0-63,9 0-174,23-9-87</inkml:trace>
  <inkml:trace contextRef="#ctx0" brushRef="#br0" timeOffset="184398.39">7749 11597 588,'0'0'164,"0"0"-91,0 0 81,0 0-99,0 0 20,0 0 47,5 13 22,-10-4 24,1 4-32,0 4-54,-1 4 44,0 6-98,0 2 30,-4 2-17,0 1-30,-4-1-3,-1-2-8,0-6-59,-1-8-62,-2-11-73,8-4-162,9-16-396</inkml:trace>
  <inkml:trace contextRef="#ctx0" brushRef="#br0" timeOffset="187182.61">4167 4498 17,'0'0'0,"0"0"0,0 0 65,0 0 83,0 0-60,0 0-19,0-7 39,0 6 22,0-1 10,0 1-16,0 0-43,0 1-23,1 0-54,-1 0-4,1 0-13,0 3-145,-1 8-85,0 1 22</inkml:trace>
  <inkml:trace contextRef="#ctx0" brushRef="#br0" timeOffset="187353.15">4135 4684 95,'0'0'93,"0"0"-42,0 0-34,0 0-17,0 0-26,0 0-104</inkml:trace>
  <inkml:trace contextRef="#ctx0" brushRef="#br0" timeOffset="187741.86">4110 4792 371,'0'0'0,"0"0"-16,0 0-44,0 0 58,0 0-3,0 0-23,3 52-71,-3-35 30,-5-3 55,0-1 14,1-2 13,1-3 28,2-2 55,1 1-42,0-3 0,0 2 0,0-1-52,2-1-2,0 1-17,-2 0-37,0-1 28,0 2 10,0-1 16,-5 3 3,0-1 4,-1 3 13,2 0-4,-1-2-16,3 0-26,-2-2-244</inkml:trace>
  <inkml:trace contextRef="#ctx0" brushRef="#br0" timeOffset="187991.06">4074 5099 245,'0'0'9,"0"0"23,0 0 37,0 0 4,0 0-47,0 0-25,0 30 4,0-23-5,-2-1-2,0-1-19,1 0-10,1-3 12,-1-1 14,1 0 5,0-1 16,0 0 6,0 0 8,0 0-26,0 0-4,0 0-22,0 0-72,0 0-57</inkml:trace>
  <inkml:trace contextRef="#ctx0" brushRef="#br0" timeOffset="188710.46">4663 4413 129,'0'0'5,"0"0"-5,0 0-21,0 0 13,0 0-11,78 2-30</inkml:trace>
  <inkml:trace contextRef="#ctx0" brushRef="#br0" timeOffset="188772.29">4812 4418 9,'0'0'90,"0"0"-59,79 0-31,-49 0-57</inkml:trace>
  <inkml:trace contextRef="#ctx0" brushRef="#br0" timeOffset="189531.73">5333 4391 66,'0'0'71,"0"0"-64,0 0 59,0 0 25,0 0-24,0 0-32,-18 30-8,18-17 3,0 2-30,0 1 0,0 1 7,2 1-5,4 1 1,-1 4 3,0 2-5,-4 2 13,-1 1-14,0 2 0,-4 2-2,-7-1 2,-1-2-2,-1-2-15,0-4-16,1-3 29,3-2-21,2-3 24,2-1-2,1 0 3,1-2 0,2 0 0,0 0 1,1-3 0,-2-1-1,2 0 0,0-2 19,0 0-4,0-1 13,0 1-10,0 1-6,4 2 9,-1 0-21,0 0 0,-3-1 4,0 0-1,0-1-2,-7 1-1,-3-1 5,-1 2-3,1 0-2,-1 0 0,-4 1-2,0-1 7,-5-2-6,0-1 1,-1 1 0,-2-4 1,0 1-1,-2-2 0,-3 1 10,-3 0-8,-5-3 14,-2 3 3,-6-2-13,-6-1 25,0 0-26,-7-1-4,-4-10 1,-3 0 2,-2-1-4,0 3 4,1 1 0,2 5 26,2 0-18,7 2 5,4-1 14,4 2-27,5 0 0,4 0-4,5 0 1,5 0-6,12 0-6,9 0-70,6-6-95</inkml:trace>
  <inkml:trace contextRef="#ctx0" brushRef="#br0" timeOffset="191299.51">5744 4443 203,'0'0'163,"0"0"-115,0 0-19,0 0-5,0 0 3,0 0-13,-8-16-4,3 16-10,-2 13 0,4 7 8,1 7-6,2 8 17,0 3-13,0 5-4,0-3-4,5 2 0,-5-3-31,2-3 7,-2-2-20,0-3 7,-9-3 7,-6 0-10,0-4 10,-3-4 0,5-2 14,1-2 18,3-2-6,2-3 6,3 2 10,0 0 3,1-2 5,3 2-18,0-1 0,0-3 7,0-2-6,0-1 14,0-4 9,0 1 9,0 5 20,2 4-23,3 4 12,1 2-13,1 2-28,0 0-2,-3-3 1,-1-3-2,1-3-2,-1-3-5,1-7-4,-1-1 8,1 0-19,-1-1 22,1-7-14,3-3-21,-1 0 19,0-1-33,-1 1 23,-2-1 25,0 2-3,1 1 0,0 2-15,2 1 15,5 1 5,6 0-9,9 1-15,10 0-17,6 2 25,3 1 17,3 1 45,2 0-7,0 0 31,-1 3-7,4 1-23,4 2-13,0-2-26,3-1-38,-4 0-15,-4 0 53,-4 1 35,-4 2-35,-3-1 0,-1 1-5,1-2 5,0-2 0,-4-1 16,-5-1 22,-7 0 9,-3 0-44,-8 1 1,-2 0-8,-5 0-38,-3-1 7,-1 0-3,-1 0 14,-1 0 24,0 0 0,2 0 2,-2 0 22,-1-4-23,2 1 9,-2-2-7,0 0-3,0-1-2,0-2-15,-2-1 5,-2-3 9,4-2 3,0-4-3,9-1-6,9-7-15,4-4-3,0-8-3,0-6 10,-4-4-12,0-5 8,-4-3 24,1-1 16,-2 6 28,2 8 80,-5 7-120,-2 7 4,-3 6 9,-5 7-16,0 3 4,-4 3 4,-8 1-9,-2 1-1,4 1-26,-2 3 27,3 2-9,-2 0 11,1 1-2,0 0 2,-2 1-1,-2 0 5,-5 0-2,-2 0 5,-7 0 17,-9 0-11,-6 0 10,-5-3-1,-5-2-7,-5 0 15,-4-1-18,-4-2-7,-6 1 26,-1-2-31,-2 0-2,-3-1-3,1 1-9,1 1 3,8 3-5,4-1 10,5 5-6,7 1 3,4 0-30,11 0-23,10 5-77,13-1-81</inkml:trace>
  <inkml:trace contextRef="#ctx0" brushRef="#br0" timeOffset="193998.36">4049 4968 44,'0'0'45,"0"0"13,0 0 28,0 0-11,0 0-31,0 0-38,0 0 2,13 31-6,-12-27-2,1 0 0,-2-2 2,0 0-2,0-1-2,0 2 0,0-2 2,0 3 3,0 0-3,0 4 0,0 2-9,0 1 5,0 4-32,0-5-23,0 1 12,-3-3 38,3-4 7,0-3 2,0-1 30,0 0 8,0 0 3,0 0-19,0-4-19,0-5 4,0 0-7,0-5-4,0-3-8,3-6-24,8-6-80</inkml:trace>
  <inkml:trace contextRef="#ctx0" brushRef="#br0" timeOffset="194381.29">4136 4721 275,'0'0'24,"0"0"-21,-19-59-4,10 43 1,1 1 0,1 0 0,2 0 0,0 1-9,3 1 9,2 4 0,-2 2 0,2 3 0,-3 2 0,3 2 16,0 0-12,-2 0-2,0 0-1,0-2 1,-1 2-1,-1 0-1,1 0 0,1 0 5,0 0-3,2 0 0,0 0-2,13 0 7,15 0 16,15 2-16,10 0-5,8-1-4,2-1-7,1 0-12,-4 0 4,-4-8 17,1 1 13,-9-1-13,-5 3 0,-8-1 10,-4 3-5,-6 1-3,5-1-2,2 1-27,2-3-85</inkml:trace>
  <inkml:trace contextRef="#ctx0" brushRef="#br0" timeOffset="195116.88">5181 4438 277,'0'0'17,"0"0"-17,0 0-38,0 0 38,0 0 11,0 0-11,4-3-39,-4 3 17,0 0 22,0 0 14,0 8 13,0 5 32,0 7-12,-5 9-12,-2 9-9,1 6-5,-2 6-13,-1 2-8,1-2 0,1-1-3,-1-6 3,-3-6-5,2-6 4,0-8 2,4-5 1,-1-5-2,6-2 0,-3-1 5,3 0-1,0-1 0,0 1-1,0-3 0,0-2-3,3 0 0,6-4 0,-2 0 11,-1 1-10,-3-2 4,-3 0 8,0 0-1,0 0-3,0 0-9,0 0 0,0 3-6,-5-1 6,-6 1 0,-1 0-2,-1 1 8,-1-2-8,-3 2 2,-4 0 0,-4 2 19,-8-1-17,-7-3 6,-8 2 1,-7-4-8,-4 0 2,-5 0-3,-4-4-9,-3-1 2,4 1 4,7 1 3,8 3 3,10 0 8,6 0-2,6 1-9,6 3 0,10-2-4,5-1 4,4-1-6,5 0-7,0 0-11,3 0-16,11 0 7,6-3-111</inkml:trace>
  <inkml:trace contextRef="#ctx0" brushRef="#br0" timeOffset="195822.04">5687 5068 141,'0'0'69,"0"0"-40,0 0-21,0 0 30,0 0 20,0 0-37,0 0-8,0 0 2,0 0 0,0 0 7,0 0-22,0 0 0,6 0 0,2-8 0,4-8-90</inkml:trace>
  <inkml:trace contextRef="#ctx0" brushRef="#br0" timeOffset="202642.28">6473 4859 80,'0'0'0,"0"0"-80</inkml:trace>
  <inkml:trace contextRef="#ctx0" brushRef="#br0" timeOffset="205045.63">4483 10469 400,'0'0'86,"0"0"-60,0 0 27,0 0 23,0 0 25,92 0-1,-18 0-21,23 0-39,18 0-15,19 0-21,13 0-1,12 0 12,7 0-15,4-6 0,6-3 2,-1-2 4,-2 5-10,-7 4 4,-11 2-5,-14 2 5,-12 13-16,-13 2-15,-8-1 4,-8-7-43,-3-7-4,-3-2 0,-3-5 29,-5-9 45,-6 0 24,-9 1 6,-8 3 9,-10 1-31,-6 1 0,-5 3-8,-1 1 4,0 2-8,-1 2 5,1 0-1,-4 7 21,-5 6-16,-7 1-3,-5 1 6,-6 2-7,-5-1 8,-1-3-9,-5-2 4,1 0-1,-1 0-3,1 1 0,-1 4 4,1 1-3,-1 5 3,-1 4-4,-2 2 1,0 5 15,0 4 17,0 7 5,0 8-1,0 7 36,2 11-24,12 8 11,0 12 1,-4 3-30,-4 0-26,-4-3-5,-2-6 6,0-6-3,0-5-6,-3-4-23,-4-8-67,-4-4-23,-4-11-128,-3-16-259</inkml:trace>
  <inkml:trace contextRef="#ctx0" brushRef="#br0" timeOffset="206261.16">4136 10332 528,'0'0'116,"0"0"-94,0 0-15,-19 53 7,19 14 74,0 24 37,0 19-41,0 12-41,0 14 16,0 7-55,-7-1-1,-8-7 5,-4-11-6,-2-16-1,-1-16-1,-3-11 1,4-11-11,2-12-5,5-10 7,8-11 7,5-8-18,1-5 19,0-7-1,4-1 2,8-4-3,8-2 8,10-2-6,15 3 24,21-3-9,21 1 5,22-1 15,16-3 0,13-2-21,11-3-14,10 0 0,7 0 8,5 0-6,6 0 23,0 0-3,-1 14-10,1 4-22,-6-1 10,-10-1-6,-14-5-10,-16-2 16,-12-4 4,-15-1-4,-8 0-12,-7-4 9,-5 0-14,-7 0 16,-10-5-3,-6-4-19,-8-4 10,-6-2 11,-3 1 2,-6 0 0,-2 1 0,0 0 0,1 1 7,-1 2-6,1 1 0,-3 7-1,-2 2 2,-3 0-3,-3 0 1,-6 0 0,-6 2-2,-5 0 5,-2-2-3,2 0 0,0 0 2,2 0-9,1 0 7,-1 0 0,1 0 0,1 0 0,-1 0 0,-1 0-1,-1-2 4,0 2 2,-1 0-5,-2 0 0,-2 0 11,-2 0-10,-2 0 2,2 0 2,-3-4-5,0-1 23,0-7-23,0-3-18,0-5 9,0-2-17,-9-2 6,0 2 3,1-1-43,-3 1 8,3 0-75,-2-2-56,0-4-18,0-3-127</inkml:trace>
  <inkml:trace contextRef="#ctx0" brushRef="#br0" timeOffset="209183.35">2852 6091 492,'0'0'84,"0"0"-73,0 0 10,0 0-11,0 0 51,0 0 33,0 89-49,-3-43 11,3 7-1,0 10-23,0 7 21,3 5-46,6 4 4,3-2-2,-1-1-8,2-6 5,-1-5-6,0-7 0,-4-6-2,-3-6 3,-5-6-1,0-8 4,0-10-2,0-8 1,-5-8-3,4-3 0,-2-1 8,3-2-5,-3 1-3,1 1 2,-2 0 3,1 0-9,1-1 4,2 0-5,0-1-7,0 0 5,0 0 6,0 0 0,0 0 1,0 0-5,0 1 1,0 2-4,0-1-2,0 3 11,2-1-1,1 0 0,2 0-4,2 0 3,4 0-2,6 0 3,4-2 7,4 1-4,7-1 1,1 0 9,1-1-3,0-1 5,2 1-2,0 1-1,5 0 26,0 1-32,-2-1 6,0-2-1,-5 0-9,-1 0 10,-1 0-12,0 0 0,5 0 1,4-1-1,2-3 0,0 1-1,2 0-11,-1-1 10,0 4 2,1 0 0,-2 0 1,2 0 0,1 0-1,1 0 0,1 5-6,7-1-1,4 2 2,7 1 2,0-2-13,-1 1 14,-4-1-33,-2-1 34,0-1 1,2 0 0,3-1 0,6 0-2,3 1-6,1 0 8,2 2-19,0-1 18,5 0 1,-3 3 0,-5-2-5,-1-1 5,1-1 0,5-1 0,0 1-24,-2-2 24,-3 1-2,-2 2-3,-3 0 3,0 3 2,-2 0-10,-2 0 10,-3 2 0,-6-2 0,-1-1-12,-6-2 10,-4-2-2,-4-2-25,-3 0 29,-5 0 0,-1 0 10,-3-1-4,0 1 7,-4 0-13,-5 0 5,-5 0-4,-3 0 12,-2 1-13,-3 1 0,-4-2 5,-2 0-5,0 1 0,0-1 0,0 0 1,0 0 17,0 0-14,0 0 8,0-7 3,0-4-15,0-5 5,-6-4-13,2-6 18,-1-7-8,1-12 1,3-14-3,1-11 2,0-9 3,0-5 13,3-3-17,6 6 16,2 7-10,-4 6 5,-4 6-12,-3 6 29,0 3-28,-2 8 1,-9 6-2,1 9 0,-1 7-11,1 7 11,-1 5-16,1 4 12,0 2-3,-2 2 2,-1 1 0,-6 0 5,-6 0-3,-7 0 3,-9 2 0,-4-1-7,-10-1 14,-11 0-12,-12 0 5,-10-2 0,-12-1-9,-4-2 9,-2-1 0,-3-1 4,0-1 4,2 2-8,-4 3 0,-3 2 4,-2 3-3,-7 0-1,-3 0 0,-3 6-8,-1 2 17,4 0-9,2 1 0,7 1 4,6-1-12,11 2 8,4-1-12,5-2 11,5-2-2,2-1 3,5-2 0,3 1 0,5 3 0,1 1 0,4-1 0,3 3 3,8-4-1,12-1-2,7-4 12,5-1-12,2 0 24,-1 0-24,1-1 0,1-2 9,1 1-8,4-2-1,8 3 0,3 0 2,1 1 1,6 0-3,1 0 0,2 0-3,1 0 3,-1 0-2,0 0 2,0 0 0,-1 0-11,1 1-5,0 4-37,2-1-19,0 0-69,15-1-30,18-3 15,12 0-289</inkml:trace>
  <inkml:trace contextRef="#ctx0" brushRef="#br0" timeOffset="211833.03">2058 7192 448,'0'0'63,"0"0"-60,-82 55-3,48-5 10,4 11 0,7 6 49,9 4-16,6 3-33,8-1 11,0 1-21,0 2 0,0-2 2,0 0-1,0-4-2,0-4 1,0-3 0,0-5-10,0-5-1,6-6 8,1-5 1,2-6-2,3-4-46,1-4 50,-1-4 0,3-1 8,1-2 1,2-2-18,1-3 18,4-4 14,7-3 33,8-3-14,10-2-22,13-2-10,17-2-6,15 0-8,14 0 0,9-3-10,0-1 14,2 2 0,-4 2-7,-3 0-18,-3 0 25,-1 0 25,-2 4-19,-1 4-3,-2-2-5,-6-1 2,0 1-7,-5-1-1,-3-1 0,-1-1 8,2-1-4,-3-1-4,-2-1-8,-5 0-21,-6 0 31,-7 0-8,-4 0 4,0 0 5,-1-4 2,2-2-10,2-1 8,-2 1-2,-1 1 7,-3 2 27,-5 2-17,-3 1 14,-2 0-14,-1 0-10,0 0 6,-3 0-5,1 4 3,2 4 10,2 0-14,2-1 0,6 1-3,1-1-5,-3 1 8,4-1 0,1 2 2,3 0 5,6-2-7,5-1-5,5-2 5,0-1 4,4-1-4,2-2 0,5 1 0,4 1 27,6 2-27,6 2 0,7 3-1,8 3 1,-1 1-5,2 0 5,0 1-21,-5-1 0,3-2-26,-3-2 14,3-6 20,3-3-9,-5 0 11,-5-10-1,-8-5 12,-11-1 12,-5 1-6,-9 4 1,-7 5 33,-6 4 0,-10 2-11,-8 0-3,-10 2-19,-3 8-1,-3 4-6,2 2-8,3 3 1,2 1-17,0-1-16,1 0 32,0-1 8,5-3 5,4-1-5,3-2-24,1-4 24,-2-3 0,1-1 8,1-2-8,-7-2 23,-3 0 29,-9 0-25,-10 0-5,-10 0 29,-8 0 5,-4 0 5,-4-5-42,0-7-15,0-5-8,-1-2-3,-3-4 7,4-8 7,-1-4-4,0-8 7,1-9 1,0-7 2,0-1-13,0-5-14,8-4 14,3-5 31,1-9-31,-1-3 2,-2 0-2,-6 2 28,-2 2 28,-1 5-34,0 9-9,-4 10-2,-7 12-11,-2 6 0,1 5-19,1 9 18,4 2-11,-2 4 12,1 2 0,0 1 0,1 3 2,1 2-4,-4 5 0,-4 0-4,-6 2-4,-5 0-2,-2-1-13,0 2 12,1 1-1,3-3-8,1 3 11,1-1-10,-2 4 16,1-2-26,-5 1 19,-6-1 5,-14-2 10,-15-5-3,-24 0 0,-28-2 4,-28 0 6,-27 2-10,-20 4-8,-14 5-13,-6 0-146,-1 0-179</inkml:trace>
  <inkml:trace contextRef="#ctx0" brushRef="#br0" timeOffset="213130.89">2613 9261 317,'-20'68'0,"-1"4"-49,1 2-53,3-1 0,2-1 102,-1-4 74,2-3-33,0-3-15,1-4-23,2-3-3,4-7-21,2-4-10,3-7 14,2-6 16,0-7 1,0-3 19,0-5-10,5-2-7,1-1 24,5-1 19,4-1 5,5-3-47,7-2 54,12-4 0,8-2-35,11 0-13,7 0 50,10 0-54,1-4 23,1 4 8,0-2-24,7-2 0,3-1-12,0-2-29,1-4 25,3 0 3,-2 3 1,5 3 21,3 1-3,-1 4-9,-5-1-9,0 1-21,-7-6 13,1 0-26,-4-3 23,0-1 0,-3-3 11,-3 2 9,0 2-9,1 0 4,1 4-13,3 2 7,2 3-9,4-1-18,1-1-1,1 0 3,-3-1-33,-1-3 33,-5 1 27,-3 0 11,-1 1 29,-3 0-17,1 2-23,2 0-7,-2 1-54,2 1 25,-2 0 26,-3 1 10,-1 5 4,-6 3-2,-8 0 0,-5 0-4,-2-1-46,-2 0-124</inkml:trace>
  <inkml:trace contextRef="#ctx0" brushRef="#br0" timeOffset="213974.08">8409 12082 1002,'0'0'91,"-84"46"-29,29-16-36,-1-1-9,-2 0-15,2-5-2,2-1 0,1-1-17,10-3-109,18-4-127,22-11-403</inkml:trace>
  <inkml:trace contextRef="#ctx0" brushRef="#br0" timeOffset="214154.65">8468 12207 872,'0'0'98,"0"0"-88,0 0 19,-70 23 78,34-10-49,1 0 96,1-2-100,3 1-54,5 0-36,6 0-187,11-6-404</inkml:trace>
  <inkml:trace contextRef="#ctx0" brushRef="#br0" timeOffset="-202903.91">13832 7498 527,'0'0'58,"0"0"13,0 0 0,0 0 49,0 0 18,67 9-42,12-4-5,32-4-19,22-1-49,16 0 6,2 0-3,-6 0-5,-11 0 19,-15 0-40,-19 0 0,-22 0 9,-24 0-6,-22 0-1,-20 0-2,-9 2-14,-3-1-2,0 0 11,0 1 5,-3 0 3,-2 0-2,1 0-1,3-2 0,-1 0 0,2 0-4,0 0 4,0 0 0,0 0 6,0 0-6,0-4 4,0-5-4,0-4 2,0-3-5,12-7 3,7-4 0,5-4-3,1-3 9,-1-1-6,-3 1 1,-7 5 0,-3 10 28,-4 6-28,-3 10 3,1 3 18,6 21-22,8 19 0,6 16-1,5 8 7,-3 3 9,3-5-15,-1-3 0,3-8-6,-1-5 13,-2-12-7,-3-9 0,-3-11 1,-1-14-22,-5-5 18,-1-23 3,-1-12 6,-3-13-2,-2-3-4,-3 0 0,0 1 9,0 10-1,-1 13-8,0 11 0,-1 14 25,-3 5-23,3 2-4,3 22-20,0 5 22,3 11-13,-4-1 13,0-5 0,4-1-2,6-6 6,11-6-4,11-5 0,11-7 0,11-3 16,8-4-14,8 0-2,4 0 39,4-4-31,-2-1 15,0-2-20,-8 1 8,-11 2-11,-7 1 0,-9 3 0,-7 0-7,-4 3 8,-6 5-2,-8 0-2,-7-2 2,-5-2-15,-4-2 2,-3-2-4,-3 0 8,-1 0 19,1 0-9,-1 0 0,1-4 6,1-1-3,-2 2-3,0 2 0,0 1 3,0 0-3,0 0-3,0 5-10,0 16 7,-4 11 1,-7 12 5,-1 12 0,0 5 34,-3 3-26,3-2 15,0 0-19,2-5 2,5-1-3,1-8-3,1-4 0,3-8-2,0-8 5,0-7-3,0-7 0,0-8 3,0-2-4,0-4 1,0 0 0,0 0 11,-2 0-6,0 2-6,-3-2 1,-10 0-40,-9 0 22,-13 0-39,-5 5-13,0 5 33,1 3-35,3 3 36,3-1 29,6 3 7,7-2 15,12-2-12,10 3 4,23 2 42,25 4 4,15 2-12,9 0-3,-3-1-10,-7 1 35,-12 4-44,-16 4-15,-15 8 9,-18 6-13,-5 6 0,-30 5-1,-13 6-6,-7 1 6,-1 1-52,4-1 47,10-2-2,12-5 12,11-7-4,12-8 7,6-3 7,10 4 38,11 7 9,-1 5-5,-2 4 23,-2 0-43,-7 2-25,0 7-11,-6-1-2,1-1 2,-2-9-93,0-17-111,2-23-264</inkml:trace>
  <inkml:trace contextRef="#ctx0" brushRef="#br0" timeOffset="-200699.79">16724 7576 522,'0'0'149,"0"0"-33,76-3-7,-31 6-20,12 7 20,19 1-18,17 0-38,11 0-25,5-3-7,-4-3 42,-13-1-36,-11-2 15,-16-2-4,-14 0-19,-12 0 2,-14 0-21,-11 0 5,-5 0-4,-5 0-1,3 0 0,0 0-1,0 0-1,0 0-2,-1 1 1,-4-1 3,-1 0-13,-1 0 13,0 0 0,0 0 1,0 0 0,0 0 5,0 0-6,1 0 1,0 0 1,1 0-2,1 0 0,-1 0 0,0 0 3,-2-3-3,2 1 0,-2-2 0,0 0-5,0-1 5,0 1 0,0-1 6,0 2-5,0 1 5,0 0-6,0 1 0,0 1-1,0 0 1,1 0 0,-1 0-5,0 0 8,0 0-3,0 0 0,1 0 0,2-3 1,1 1-1,1-2 0,2-2-1,0-1 4,1-3-3,2-1 0,-1-5 2,2 0 4,-2-1-6,1 3 0,-3 1 2,-3 6 2,0 4 0,-2 3-4,4 2 0,6 21-10,5 13-7,3 11 17,1 2 6,-1-1-3,-3-2 1,0-4-4,-2-8 0,-1-6 0,-1-9 0,-4-11 0,1-8-2,0-2 5,1-23-4,2-12 1,-3-10 0,-1-3-5,-4-3 5,-1 5 0,2 8 0,-2 14 2,0 13-1,2 12-1,4 4-14,8 22 12,6 9-18,3 8 20,0 0 6,-1 0-6,-3-8 0,0-3 0,-2-8 4,2-9-6,2-7 2,4-7 0,7 0 12,4-11-11,7-3 4,5-1-4,5-1 2,6 3 9,2-1-12,-1 3 0,0 3 7,-3 1-3,-5 1-4,-4 1 0,-8 1 5,-10 2-14,-12 1 9,-10 1-17,-10 0 12,-2 0-48,0 8-8,-11 2 32,-3 0-21,1-2 50,1-1-21,3-2 21,2-2-3,3 0 6,1-1-3,2-2 0,1 0 5,0 0 1,-1 0-6,1 2 0,-1-2 25,1 0-22,0 0 11,0 0-1,0 1-7,0-1 26,0 2-32,0 4 2,0 6 26,0 7-27,0 11 13,0 14 0,-4 18-9,-3 14 40,-3 16-37,0 7-1,2 3 34,3-6-32,3-7-9,-1-8 0,1-12 4,0-12-6,-2-13 2,3-17 0,0-12-4,0-9 4,1-6 0,0 0 4,0-8 1,0-6 7,0-3-12,0 3 0,-2 3-10,0 2 10,-1 3 0,-4 1-7,-6 2-18,-6 2 24,-6 1-18,-7 0-3,-6 1 20,-6 7-28,-9 2 12,-5 1 11,3 3 7,12 2-14,13-1 14,16 0-10,12 1-2,2 2 20,20 5-8,15 1 23,13 1-1,7 1 27,2-2-33,-5-2-12,-6 1 55,-11-2-53,-11 1-1,-13 2-5,-11 5 2,0 5-14,-22 3-3,-15-1-16,-8 2 17,-7-5-17,4-3 31,9 0 0,11-5 1,12-3 10,12-2 2,4-2 1,0-2 37,4 4-47,5 1 22,-4 6 2,-1 5-13,-4 9-1,0 8-14,0 5 0,0 0 1,-2-1 0,-4-5-1,0-6 0,2-7 1,2-11-11,2-8 1,0-9-31,0-5 10,0-2-106,0-15-82,0-14-382</inkml:trace>
  <inkml:trace contextRef="#ctx0" brushRef="#br0" timeOffset="-199332.6">18641 9922 318,'0'0'180,"0"0"-96,0 0 7,0 0 31,0 0-20,0 0-32,6-21-16,-6 21-45,1 0-5,-1 0 4,0 0-8,0 0 0,0 0 1,2 0 1,0 0-1,-1 0-1,1 0 0,0 0 4,-2 0-2,0 0-2,0 0 4,0 0-3,0 0 10,2 0-11,2 0 2,4-3 15,3-1-17,4-1 0,2 0-1,0 0 4,-3 3 1,-2 2-2,-1 0 6,-1 5 35,-1 10-38,-2 3 15,-1 4 12,-4-1-13,-2 0 11,0-2-14,0-4-12,0-3 25,0-3-28,0-3-1,0-2 4,0-4-3,0 0 7,0 0-8,0 0 3,0 0 30,0 0-33,0 0 7,0 0 3,0 0-9,0 1 5,0-1-6,0 0 0,0 0 7,0 0-7,0 0 0,0 0 3,0 0 1,-3 0-8,-3 2 2,-5-1 2,-6 1 1,-7 2-1,-4 4 0,-4 1 1,-1 4 1,-2 0-2,-1 5 0,0-2 0,3 1 2,6 0-2,9-4 0,11 3-5,7 1 12,14 3-7,27 2 24,14 1-4,11-3 41,1-3-40,-6-2 30,-9-2-10,-12 0 0,-12-4-19,-13 2-22,-11 2 10,-4 3-20,-24 6 10,-17 3-9,-15 1 7,-8 1-19,0 0-15,7-2 1,14-4 3,12-7 19,13 0 10,12-3 3,6 2 13,3 3 21,14 1 21,4 4-31,1 3 6,-1 3 15,-2 6-44,-6 5-1,-6 7 16,-6 6-13,-1 4-3,0 1 0,-10-1 2,0-3-3,4-5 1,2-6 0,3-7-1,1-9 6,-1-10-5,-2-8 0,-4-3-1,-2-3-19,-2-1-13,0 0-10,1 0 4,5-4-47,1-3-23,3-1 15,1-2-108,-1-5 1,-2-4-246</inkml:trace>
  <inkml:trace contextRef="#ctx0" brushRef="#br0" timeOffset="-198277.2">16707 9975 719,'0'0'163,"0"0"-94,0 0 18,0 0-71,0 0 59,4 70 60,3-36-88,-3 0-22,-2-2-17,-2-3-1,0-7 1,0-5-8,0-7 0,0-5 2,0-3 1,0-2-3,0 0 7,0 0-5,0 0 23,0-7-25,0-1 0,-5-2-13,-12 1 11,-5 0-8,-9 4-1,-4 3 4,-4 2-4,0 0 2,4 4 9,6 3-5,9 4 5,9-2 0,11 2-2,0 1 7,26 1 23,13 3-8,11 0 0,9 0 43,1 0-45,-3 1 16,-10 2-2,-11 2-19,-13 5 5,-16 5-18,-7 1 0,-24 5-11,-16-2 17,-12 2-12,-2 0-3,4-4-12,9-3 17,13-7 0,10-6 4,9-2 6,9-1 0,0 2 13,3 3 11,10 2-14,5 6 39,3 4-38,2 4-13,-1 9 47,-2 6-49,-4 3 5,-8 7 0,-6 1-5,-2 0 8,0-3-10,-8-6 0,1-10 3,1-11-1,2-11-2,2-9 0,1-7-17,0-3 10,1-1-41,0-1-25,0-14-9,19-7-139,9-9-120,11-14-433</inkml:trace>
  <inkml:trace contextRef="#ctx0" brushRef="#br0" timeOffset="-196320.35">19142 7779 245,'0'0'37,"0"0"24,0 0-10,0 0-18,0 0 61,0 0-36,-57-40 30,57 38 24,1-2-1,23-1-32,24-3-18,33 0-17,31-3 19,30 1-58,19-2-1,5 0 10,-1 2 39,-11 1 28,-21 6-10,-21 0-52,-19 3 18,-20 0-36,-16 0-1,-14 0 1,-14 1 6,-12 2-12,-9-1 5,-7-1-13,-1 2 4,0-3-2,0 0 11,0 0 3,0 0-1,0 0 5,1 0-7,2 0 5,0 2-11,1 1 6,-1 1-2,-1 2-6,-2 4 9,0 2-1,0 9 0,0 8 2,-3 15-1,-8 14 0,-3 12-1,0 10 24,2 9-20,4 4 16,3 5-7,3-1-9,-2-3 19,1-5-23,-3-10 0,-1-11 7,2-12-3,1-15-3,1-10-1,2-12 2,-2-7-4,3-5 2,-3-5 0,2-2 1,-2 0-1,-6 0-3,-11 0 1,-16 0-3,-19 0-4,-18 0-20,-14 0-27,-4 11 23,5 7-7,18 2 40,22 2 0,26-2 1,19 0-5,6-3 6,26 0-2,15 0 49,11-1-24,5-1 24,1 2-2,-1 2-21,-3 2 28,-6 1-49,-6 2-5,-12 1 7,-15 4-7,-16 6-3,-4 4 2,-22 4-5,-15 5-8,-6 2-8,-2 1-7,3-1 24,6-4 2,9-4 3,13-4 0,10-1 2,4 2 31,6 2-23,6 7 9,1 7 27,-6 8-34,-7 6 20,-5 9-19,-20 5-7,-4 9 42,0 7-48,7-2 0,4 3 12,7-7-8,0-5-6,2-3 2,0-6 0,-1-5-1,-3-11 1,0-7 0,2-11-6,4-11 6,4-8-4,3-3-4,0-6 5,4-1-13,8-2 16,-1-5 0,-1-2-1,-3-1 4,-2 0-3,-1-3 0,-3 0 2,-1-2-8,0 1 6,0-1 0,0 1-1,0 2 3,0-1-2,1 0 0,1 1 0,0-2 3,0 0-3,-2-1 0,0-1-1,0 0 3,0 0-4,-2 0 0,-16-2 2,-18-6-5,-19-3 5,-26 2 0,-32 2-2,-36 5 15,-47 1-11,-40-3-2,-43-5 0,-42-1-3,-29 3-46,-19 7-13,1 17 36,26 14 7,32 6-6,31-4 3,31-7 22,25-9-9,22-11 9,25-6 0,22-9-16,23-15-6,26-5-12,25 2 24,24-1 10,16 4 8,12 2-8,11 1 0,6 6 16,7 1-9,1 3 23,0 3-15,-1 5-13,0 1-2,-5 2-5,-5 0-31,-7 0 25,-1 5-23,-1 1-10,11-5-83,8-1-97,4-18-143</inkml:trace>
  <inkml:trace contextRef="#ctx0" brushRef="#br0" timeOffset="-195570.02">13886 7632 708,'0'0'123,"0"0"-8,0 0 34,0 0-81,0 0 16,-70 7-35,49 53 11,-1 24 16,-1 22-19,3 14-26,4 3 36,7 2-58,9-3 6,0-4 2,6-3-14,6-10 4,-3-6-7,-4-13-21,-5-11 7,0-8-37,-7-14-26,-10-10-38,-5-12-46,-7-7 1,-6-10-32,-4-7-18,-6-4 53,-4-3-78</inkml:trace>
  <inkml:trace contextRef="#ctx0" brushRef="#br0" timeOffset="-195359.27">13040 9243 191,'-67'9'171,"18"-4"-40,20-1 35,17-1 14,12 0-37,12 1 1,34 0-11,31-1-40,29-2 2,24-1-58,14 0-1,6-1 1,-3-3-25,-7-1-4,-15 0-8,-23 5 0,-20 0-14,-28 0 12,-21 3-100,-20 9-74,-13 3-200,-20 2-390</inkml:trace>
  <inkml:trace contextRef="#ctx0" brushRef="#br0" timeOffset="-194707.53">13491 9574 666,'0'0'478,"100"-33"-458,-27 17 120,3-1-75,-3 4-3,-12 5 30,-16 5-54,-17 3-23,-14 0-15,-10 5-7,-4 7-7,-7 3-12,-14 4 23,-3 3-2,2-1 10,7 0-4,8-1-1,5 4 4,2 6 40,0 7-31,0 10-8,0 7 19,0 7-8,0 2-1,-3 2-7,-6 2-7,0-2 18,-2 1-19,-1 1 0,-4 5 7,-5 6-6,-8 3 3,-7 4-4,-10-1 4,-1-4-2,4-4-2,6-7 0,14-8-6,10-12 6,10-9 0,3-10-4,4-9-19,15-10 17,2-8-26,5-3 32,2 0-1,-1-5 6,0-4-2,-3 2-1,-2-1 5,-2 4 14,-1 2-21,1 2 0,3 0 12,4 0-7,-1 8-5,5 7 0,1 3 1,0 6 22,4 3-23,4 5 0,11 2 19,18 5-16,29 1 11,32-1-8,40-4-4,38-8-4,39-15-6,40-12-68,29-8 4,9-24-450</inkml:trace>
  <inkml:trace contextRef="#ctx0" brushRef="#br0" timeOffset="-189667.59">19053 8343 53,'0'0'207,"0"0"-207,0 0-11,0 0 11,0 0 14,0 0 16,0 0-28,-64-9 9,52 9-11,-3 0 0,-3 4 2,-5 1 1,-3 1-3,-1 2 0,0 2 0,4 2-2,1 1 2,4 4 0,-3 1 2,-3 4 0,-3-1 0,-7 2 4,-2 1-3,-1 2 24,-1-2-15,4 3 1,4 0 15,1 2-4,6-1 8,0 1-16,2-1-16,0 1 7,-1 0-7,-2 2 0,-2 3 3,-1 3 2,2 1-2,2 0 6,5 0 4,7 1 13,4-3-26,7 0-13,0 1-24,0 2 30,-4 1-4,-3 4-10,-2 1 21,-1 3-3,-1 2-1,0-1-1,-2-1 3,-1 2 4,0-6 0,0-1 0,2-2 1,2 1-3,5-2 0,5-2 0,0-1 1,0-3 0,0-1 11,0 0-12,-2-1 0,-6-1 1,-1 1 9,-2-4 16,3 1-26,1-3 4,3 1-9,3-1 9,1 2-4,0-2 90,1-1-59,5 0-29,0 4 21,-1 6-21,-2 2 3,-1 0 175,2-2-179,-2-4-1,3-2-15,4-4 15,1-3-4,3-4 4,3-3-28,4-2 12,0-1 16,1-2 20,1 3-11,0 2-9,0 0 6,1 1-1,0-1-5,1 1 13,-1 1-8,5 4 9,2-2-11,-3 2-6,0-2 2,-4-2-3,0-3 4,2-1 0,1 2 3,0-4 1,-3 0-4,-1-4 0,1-3 4,-1-2-1,1-2 18,-4 0-15,1-4-4,1-4 22,-3 1-15,1-3-5,1-1 23,-1 1-25,3-4-2,2-3 0,1-2 1,0-4-4,1-3 3,3-2 0,1-5 3,3-3 3,2-1-6,1 0 0,-4 3 5,-4 3-5,-5 0 0,-4 3 0,-5-4-3,-1-2 5,0-3-4,0-1 1,1-1-24,2-1 22,2-1-16,0-2 19,2 1-8,-5 0 16,-2 3 1,-4 1-3,-2-1-5,0-1 8,-4-5-9,1-7 0,-4-5-13,3-5 18,-2-1-5,3-3 6,1 2 4,4 3 19,0 5-12,0 7-2,0 3 15,-1 2-25,-1-2-1,1-3-3,1-2 3,-2-5-6,1 1 2,-2 3 0,-3 5 33,-1 5-17,-2 5 9,0 3 1,0 5-11,-7 0-8,-7 1-7,1 1 0,-1-4 2,0-1 0,1-2-2,1 1 1,-2 0 2,1 4-1,-1 1-2,-1 3 0,-2 2 2,-3 2-2,-3 2-7,-2 4 3,-5 6-10,-3 4 11,-4 5-16,-4 0-54,-2 7 17,-5 10-101,0 4-17,3 1-417</inkml:trace>
  <inkml:trace contextRef="#ctx0" brushRef="#br0" timeOffset="-188683.63">18598 7719 179,'0'0'43,"-44"86"-5,21-36-30,-6 4 7,-1 1-15,-3 3 5,1 2-4,2 0 2,5-2 9,2-4-10,5-1 0,0-2 3,0 1-5,1 0-30,-3-2-89</inkml:trace>
  <inkml:trace contextRef="#ctx0" brushRef="#br0" timeOffset="-188516.82">18108 8851 78,'0'0'57,"-49"86"53,18-34-54,-2 7-56,-2 3-24,-1 4 14,-5 5-6,2 3 7,3-1-1,4 1-30,5-3-64,0-3 104,-2 0-1,-2-2 1</inkml:trace>
  <inkml:trace contextRef="#ctx0" brushRef="#br0" timeOffset="-187092.77">17566 9988 60,'0'0'157,"-4"97"-62,6-50-42,7 3-23,0 2 9,0 5-34,0 3-5,4 5 0,2 0-3,6-4 4,2-2-2,-1-1 2,1-3 15,-6 2-1,1 0-9,-1-3-12,-1 1-2,0 1-24,3-3 32,2-2-4,3-1 4,-2-3 0,3 1 12,-2-2 17,3 0-29,1-8 0,3 0-3,1-5 3,3-2-36,-2-2 4,2-1 32,-4-1 12,-2-2 29,0-3-5,2-2 20,5-2-21,3 3 2,8-1-20,4 2-4,8-2-26,3-2-21,4-5 7,-1-2 20,-1-1 14,-2-2 34,-3-1 37,1-1 4,0-4-15,-1 0-14,2 1-50,6-1 9,3-1-12,6 0-31,6-1 24,2 0-24,3-6 27,1-9-1,-3-5 5,-5-4 5,-10-1 12,-8-2 24,-9 0-14,-6-1-14,-1 1-13,3-1-3,3-2 3,5-2-4,-2-2 5,-6-2-2,-7-3-1,-3-3-18,-3-5 11,-1-5-51,4-3-45,2-2 8,5-2-2,5 4 98,5-2 1,1-1 25,-1-1 19,0-1 1,-6-4 3,-8-2 11,-5-5-33,-6-5-20,-2 2-1,-2 1-3,-1 4 11,-2 4-9,1 3 2,-2 0 28,-3-2-33,-2-4 6,0-5 1,0-5 2,3-2-7,0 0-3,-3-4 0,-6 1-17,-3 2 21,-8-1-4,0 1 33,-2-1-24,-13 0 24,0 0-30,-2 3-3,-4 4 40,0 4-33,-3 6 3,-1 1-4,-3 2-3,-3 4-6,1 1-1,-2 0 4,1 2-7,1-1 7,0 5-8,2 3 5,0 4 3,-2 4-3,0 2 3,-8 2-8,-6 5-5,-10 2 4,-6 3-1,-3 3 8,1 0-11,5-1 13,7-1-9,9-1-48,1 0 54,1-4-50,0 2 16,-6 0 7,-1 0-16,-1 5 30,1 3 5,-1 5 0,2 1-9,4 2-1,5 0 19,5-4 0,5 3-2,5 0 4,1 4 0,-1 3-4,-1 3-4,-5 3 1,-7 0-21,-3 0 26,-10 6-1,-5 1 3,-6 0 0,-1 0 1,-2 0 17,1-2-16,3 0-1,3-1-1,6 0 4,3-2-5,4 4 1,3 2 0,1 1-1,0 6 1,-3 5 0,-2 4-3,-1 3 4,-5 6-1,-2-1 0,1 3 3,5-4-3,8 1 2,6-2-2,2 3 11,4 3-8,-4 0 2,-1 5-5,-3 0 0,0 1 2,2 1-2,1-3 0,4-1-2,-1-2 2,1-1-2,1-2-29,6-4-93</inkml:trace>
  <inkml:trace contextRef="#ctx0" brushRef="#br0" timeOffset="-182186.06">17128 1888 554,'0'0'103,"0"0"-78,0 0-25,0 0 26,0 0 35,0 0 4,0 0-6,33 50-16,-30-43-33,-1-4 12,-2 0-16,1-1-2,-1-2 19,1 0-3,0 0 23,1 0 23,4 0 3,2-4-20,6-9-26,8-4-14,12-6 17,14-6-26,13-4 1,5-3-1,2 2-28,-9 5-97,-10 6-51,-10 8-237</inkml:trace>
  <inkml:trace contextRef="#ctx0" brushRef="#br0" timeOffset="-181757.41">16977 1907 697,'0'0'39,"0"0"25,0 0-37,0 0 45,0 0 33,0 0-22,10 48-12,-2-31-23,2-1-27,-1-1 18,-3-5-34,-1-2 6,-1-4-7,0-4-2,4 0 22,6-10 26,12-12 0,16-14 3,14-6-42,11-5-6,8-4 4,5 3-9,0 2-6,-2 6-75,-11 8-113,-14 10-212</inkml:trace>
  <inkml:trace contextRef="#ctx0" brushRef="#br0" timeOffset="-180587.69">2161 4243 737,'0'0'99,"0"0"-90,0 0-9,0 0 16,0 0 24,0 0-8,-1-10-19,1 10-13,0 0 0,0 0 7,2 1-6,1 0-1,4-1 5,4 0 14,5 0 12,2 0-9,2 0-15,3-6 15,-2-1-22,-1-2-1,0 1-4,-5-2-17,-2-1-16,-2 0-17,-1-4-18,3-2-137,4-3-82</inkml:trace>
  <inkml:trace contextRef="#ctx0" brushRef="#br0" timeOffset="-180206.31">2051 4216 981,'0'0'48,"0"0"-48,0 0 0,0 0 4,0 0 19,0 0 10,10 1-17,-9 6-15,2 0 9,-1-2-10,-2-1 0,2-4 19,-2 2-18,2-2 26,1 0 22,8 0 9,7-7-16,12-9-28,13-7-14,11-7-13,5-1-106,6-4-43,-6 3-126,-3 3-105</inkml:trace>
  <inkml:trace contextRef="#ctx0" brushRef="#br1" timeOffset="183328.56">11982 8405 440,'89'-63'0,"7"15"-30,-2 10-81</inkml:trace>
  <inkml:trace contextRef="#ctx0" brushRef="#br1" timeOffset="183553.49">12603 8043 105,'66'-44'70,"10"2"123,8 7-78,9 10-79,3 7 44,-1 9-76,-4 9-3,-7 0 10,-12 5-10,-11 11-1,-12 4 0,-13 7 2,-7 7 8,-4 7-7,-4 4-3,1 4 10,1 0-10,-2 0-13,9 3-155</inkml:trace>
  <inkml:trace contextRef="#ctx0" brushRef="#br1" timeOffset="184278.72">11534 5973 508,'0'0'28,"0"0"30,0 0-22,0 0 20,0 0-39,0 0 27,-33 11-13,33 12-8,7 6 22,13 6-30,6-1 12,4-4 16,8-10-39,13-16-4,17-10 15,24-36-3,22-22 1,14-17-13,11-12 0,-2 0 7,-7 5-7,-15 10-3,-18 20-8,-22 20-126,-28 16-253</inkml:trace>
  <inkml:trace contextRef="#ctx0" brushRef="#br1" timeOffset="184669.44">11281 6202 729,'0'0'0,"0"0"-10,-16 85 10,16-40 41,2 7-4,15 2 10,10 0-11,3-9-15,6-11 4,9-17-25,15-17 2,26-20 78,25-27-72,19-21 5,16-14-12,8-14 4,8-7-10,1 8-12,-3 11-85,-16 18-124,-26 19-359</inkml:trace>
  <inkml:trace contextRef="#ctx0" brushRef="#br2" timeOffset="-140970.39">4593 5337 245,'0'0'23,"82"-44"-21,-55 22-1,-9 2 14,-13 2-2,-5 0 26,-21 3 2,-9 2-41,-12 3-9,-8 4-16,-3 2-33,3 1-63</inkml:trace>
  <inkml:trace contextRef="#ctx0" brushRef="#br2" timeOffset="-140730.39">4336 5087 365,'0'0'20,"0"0"-20,68-18-10,-34 14-67,2 0-18,-1 4 92,-2 0 3,-5 0 11,-1 0-6,-1 5-5,0-1-62</inkml:trace>
  <inkml:trace contextRef="#ctx0" brushRef="#br2" timeOffset="-140230.39">4062 5436 360,'0'0'64,"0"0"-64,0 0-55,72-33 1,-39 19 54,-1 1 2,-2 2 28,0 3-6,-3 3-6,4 2 13,4 3 23,8 0-14,11 0-15,4 0-25,-2 0 0,-4 0-3,-12 0 6,-11 2-6,-13 2-8,-14 2-27,-2 2-41,-18 1 24,-16-2-32,-7 0-74</inkml:trace>
  <inkml:trace contextRef="#ctx0" brushRef="#br2" timeOffset="-139980.38">4172 5494 131,'0'0'104,"-71"40"-104,51-22-71,15-5 19,5-8 47,27-5 5,19-3 156,16-14-72,10-2-24,4-3 2,-6 4-7,-9 1 30,-6 4-32,-10 4-44,-8 2-9,-10 2-4,-13 4-50,-8 1-45,-6 0-64,-26 10-99</inkml:trace>
  <inkml:trace contextRef="#ctx0" brushRef="#br2" timeOffset="-139750.38">4263 5623 768,'0'0'149,"72"-21"-149,-8-5-4,6-1-1,0-1 5,-2 5 28,-5 4-28,-5 5-12,-9 3-98,-10 4-116,-14 3-118</inkml:trace>
  <inkml:trace contextRef="#ctx0" brushRef="#br2" timeOffset="-139510.38">4327 5695 920,'0'0'187,"0"0"-187,0 0-10,100-47 10,-37 20 9,8 0-9,-4 4-9,-8 4-43,-14 10-67,-13 4-106,-12 5-18,-16 0-37</inkml:trace>
  <inkml:trace contextRef="#ctx0" brushRef="#br2" timeOffset="-139490.38">4529 5679 507,'0'0'190,"0"0"-190,0 0-128,75-40-4,-32 18-112</inkml:trace>
  <inkml:trace contextRef="#ctx0" brushRef="#br2" timeOffset="-138060.38">4629 5101 204,'0'0'73,"0"0"-68,0 0 0,0 0 4,0 0 31,0 0-36,5 0-4,-5 0-105,0-1-130</inkml:trace>
  <inkml:trace contextRef="#ctx0" brushRef="#br2" timeOffset="-137680.38">4739 5136 532,'0'0'47,"0"0"-26,0 0-10,0 0 79,0 0 12,0 0-70,0 1-10,0-1-6,0 0 13,0 0 12,0 0-28,0 0 2,0 0-2,2 0-12,-2 0 3,0 0-4,0 0-15,0 1 13,0 1-48,0 1-19,0 1-32,0 0-70,0-3-40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1T04:31:07.300"/>
    </inkml:context>
    <inkml:brush xml:id="br0">
      <inkml:brushProperty name="width" value="0.05292" units="cm"/>
      <inkml:brushProperty name="height" value="0.05292" units="cm"/>
      <inkml:brushProperty name="color" value="#FF0000"/>
    </inkml:brush>
  </inkml:definitions>
  <inkml:trace contextRef="#ctx0" brushRef="#br0">19298 7165 143,'0'0'5,"0"0"-5,0 0-3,0 0-18,0 0 11,0 0 6,0 0-3,0 0-12,0-25-51,0 22 56,0 0 14,0 0 0,0 1 0,0-1 0,-2-2 7,2 1 25,-2 0-23,1-2 21,0 1-10,-2-1-9,0 2 9,2-1-12,-1 2 28,0-1-24,2 0-9,-1-1-3,0 1 4,0 1 3,-2-3-1,2 3-6,0-2 6,-1 1-3,0 0-1,0-1-2,1 1-2,0 2 0,0-1-17,-1-1-12,-1 1-40,1-1-1</inkml:trace>
  <inkml:trace contextRef="#ctx0" brushRef="#br0" timeOffset="418.71">19196 6893 113,'0'0'4,"0"0"16,0 0-16,0 0 14,0 0 31,0 0-26,-18-17-17,15 15-6,0 2-1,0 0-2,1 0 0,0 0-7,-1 0-16,0 0-21,-1 0-13,3-1-9</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7T09:43:16.248"/>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1F497D"/>
    </inkml:brush>
    <inkml:brush xml:id="br2">
      <inkml:brushProperty name="width" value="0.05292" units="cm"/>
      <inkml:brushProperty name="height" value="0.05292" units="cm"/>
      <inkml:brushProperty name="color" value="#FFC000"/>
    </inkml:brush>
  </inkml:definitions>
  <inkml:trace contextRef="#ctx0" brushRef="#br0">9777 1698 505,'0'0'31,"86"-2"-19,-26 2 32,10 7-6,6 1-18,8-1 23,5-2-36,6 0-1,3-3-6,4-2-43,1 0-78,3 0-81</inkml:trace>
  <inkml:trace contextRef="#ctx0" brushRef="#br0" timeOffset="357.14">11864 1745 294,'0'0'96,"0"0"-56,0 0 17,0 0 3,0 0 70,0 0-44,-44 9-19,85-5 34,27 1 5,22-2-55,7-2-23,4-1-23,-8 0 25,-9 0-30,-13 0-11,-12 0-20,-14 0-98,-11 0-142,-8 0-105</inkml:trace>
  <inkml:trace contextRef="#ctx0" brushRef="#br0" timeOffset="26655.4">14456 6418 714,'0'0'43,"0"0"-27,0 0 45,79 10 44,-52-4-30,3 1-27,0-3-28,1 2-4,-1-4 31,-4 0-36,0 0 4,-1-1-8,2 0 0,1-1-10,-2 0 3,-4 0 0,-3 0-11,-6 0 1,-4 0-29,-6 3-26,-3 2-51,-3 0-133,-15-1-46</inkml:trace>
  <inkml:trace contextRef="#ctx0" brushRef="#br0" timeOffset="26959.17">14397 6552 507,'0'0'242,"0"0"-216,0 0 41,0 0 30,0 0 21,0 0-39,86 9-39,-52-8-4,5 1 34,0 0-50,-1-1 12,-5 0-14,-4-1-15,-2 0 6,0 0-9,-1 0 0,0 0-15,-1 0 15,-3 0-33,0 0-30,-4-1-83,-2-5-22,1-2-177,-4-2-111</inkml:trace>
  <inkml:trace contextRef="#ctx0" brushRef="#br0" timeOffset="27492.17">14904 6365 513,'0'0'102,"0"0"13,0 0 28,0 0-44,0 0-13,0 0-38,-20-9-29,24 9 20,5 7-1,1 3-18,1 3 42,4-1-46,1 2 12,2 0 2,1-2-15,-1 2 10,-1-5-10,-2 0-13,-1 0 34,-4-4-32,-3 0-4,-1-2 14,-2-1-13,-1 0 8,-2-1-9,0 0 1,1 0 5,-2 0-6,0-1 0,0 1-4,0 0 9,0 0-5,0 1 0,0-2 3,0 0 25,0 2-23,-5 2-1,-4 2 16,-7 1-12,-5 5 10,-8 2 1,-3 0-15,-1 3 33,2-5-34,7 0-3,5-3 5,4-3-1,6-3-3,3-1-1,2-1-30,2-1 15,0 0-95,1 0-16,-1-5-31,2-2-55,0-2-129,0-2-84</inkml:trace>
  <inkml:trace contextRef="#ctx0" brushRef="#br0" timeOffset="28153.78">14854 6340 520,'0'0'86,"0"0"-23,0 0 35,0 0-6,0 0 5,64 54-48,-42-33-22,1 2 29,-2-2-31,1-4-6,-3-4 22,-3-4-23,-3-2 6,-4-3-11,-4-2-11,-3-1 18,-2-1-20,0 0 0,0 2 12,0-2-12,0 0-2,0 0 0,0 0 2,-2 0 17,-5 0-17,-2 3 0,-2-2 19,-1 2-16,-3 2 5,0-1 3,-3 4-10,-3 1 33,-3 3-29,-8 3 11,0-2 23,-1 2-28,2-3 4,7-3-14,3-1 7,6-3-1,3-2-7,3-1 0,3 0 2,3-2 0,0 1-2,3-1 0,0 0 1,0 0-7,0 0-51,4 0-45,5 0-22,4-7-68,0 0-93,0-2-51</inkml:trace>
  <inkml:trace contextRef="#ctx0" brushRef="#br0" timeOffset="29609.27">13881 8416 49,'0'0'0</inkml:trace>
  <inkml:trace contextRef="#ctx0" brushRef="#br0" timeOffset="33510.81">16222 5846 542,'0'0'0,"0"0"-102,0 0-43,0 0-6</inkml:trace>
  <inkml:trace contextRef="#ctx0" brushRef="#br0" timeOffset="36215.08">4818 3362 113,'0'0'130,"0"0"-94,0 0-20,0 0 14,0 0 15,0 0-30,7 7 1,-7-7 0,0 0-7,0 0 8,0 0-17,0 0-14,0 0-45,0 0-70,0 2-67</inkml:trace>
  <inkml:trace contextRef="#ctx0" brushRef="#br0" timeOffset="39869.16">16611 4504 1,'0'0'8,"0"0"-4,0 0 1,-72-41 27,61 32-32,7 2-50</inkml:trace>
  <inkml:trace contextRef="#ctx0" brushRef="#br0" timeOffset="50219.82">9133 7639 1032,'0'0'35,"0"0"-23,0 0 42,0 0-7,0 0 31,0 0-78,0 0-3,2 4-153,-23-4-158</inkml:trace>
  <inkml:trace contextRef="#ctx0" brushRef="#br0" timeOffset="50662.04">5682 7394 1196,'0'0'0,"0"0"-259,0 0 212,0 0-107,0 0-500</inkml:trace>
  <inkml:trace contextRef="#ctx0" brushRef="#br0" timeOffset="51140.59">5913 3189 258,'0'0'0,"0"0"-108</inkml:trace>
  <inkml:trace contextRef="#ctx0" brushRef="#br0" timeOffset="51646.08">8996 3474 1091,'0'0'40,"0"0"-36,0 0 5,0 0-7,0 0 36,0 0-1,9 0-31,-9 2-12,0 3-3,-2-1-11,0-2 12,0 0-12,-1-2 4,3 0-9,0 0-16,0 0 27,0 0-44,0 0 14,0 0 15,0 0-25,0 0-28,0 0-74,3-1 26,-3-3 50,0-2-196</inkml:trace>
  <inkml:trace contextRef="#ctx0" brushRef="#br0" timeOffset="55930.33">8514 7265 124,'0'0'96,"-107"-20"-27,54 14-20,2 0-13,4 1-20,0 1-9,0 0 0,0-1-7,-2 1-12,-2-2 5,-1 3-4,0-1 11,-5-1-2,-4 1-24,-8 0-59,-6 1-17,-6 1-16</inkml:trace>
  <inkml:trace contextRef="#ctx0" brushRef="#br0" timeOffset="56261.64">6461 7127 294,'-72'-8'24,"8"0"-21,11 4 1,4 1 40,6 1 1,1 0-6,1 1-9,-4 1-11,-5 0 3,-9 0-22,-5 10 0,-5 2 10,7-1-10,9-3-2,11-4 2,11-1 0,10-3 2,8 0-1,5 0 6,2-5 54,-1-4-28,3 2-5,-1-2-13,-2 3-14,0-1-2,-2-1-35,4-1-31,4-2 13,0-3-83,0-4-28,0-2-1</inkml:trace>
  <inkml:trace contextRef="#ctx0" brushRef="#br0" timeOffset="56406.75">5410 5904 480,'27'-89'0,"3"-3"-130</inkml:trace>
  <inkml:trace contextRef="#ctx0" brushRef="#br0" timeOffset="57282.03">7975 3514 560,'70'11'0,"-6"5"-13,-5-1-101,-2-3-87,-9-4 201,-7-2 69,-5-1-19,-5 0-46,0-2 4,-4-2-7,-4-1 6,0 0 12,-3 0-11,4 0-6,4 0 6,2 0-8,-3-3 0,-4 2 41,-10 0-24,-6 1-17,-2 0 6,-3 0-3,1 0 2,1 0-5,3 0 0,0 0-1,-3 0 3,-2 0-2,-2 0 18,0 0-6,0 0-12,0 0 4,0 0-4,0 0 0,0 0-41,0 0-112,-9 0 5</inkml:trace>
  <inkml:trace contextRef="#ctx0" brushRef="#br0" timeOffset="62928.22">18921 4410 390,'0'0'134,"0"0"-13,0 0 26,0 0-21,0 0-4,0 0-42,0 0-39,0-4 14,0 2-43,0 2-10,0 0 14,0 0-11,2-1-5,2 0 6,2-3 7,-2 0 21,2-1-34,-3 0 0,-1 2 25,0 1-23,-2 1 13,1 1-10,0 0 1,0 0-12,3 0 6,-3 4 0,1 4-12,-2-2 7,0 1-10,0 1 6,-9 0 4,-2-2-9,-2 0-2,2-4-3,2-1 8,2-1-22,2 0 27,2 0 4,0-9 4,1-1 19,2-2-20,0 1 2,0 1 43,0 3-24,0 1 14,2 4-5,1 1-18,0 1 16,3 0-29,2 1 0,4 10-3,0 0 9,-2-2-6,-3-1 0,-5-3 1,-2 0-16,0-3 9,0 1-11,-2-1 10,-8-2 5,0 0 0,-2 0 2,1-7 0,5-1 0,4 0 0,2-2 0,0 0 30,1 3-19,8 1 30,1 5-4,1 1-13,0 0 8,1 0-32,-1 5 0,-4 5 2,-1 0-2,-6-1 0,0-1-8,0-3 6,-2 0-12,-7-5 14,1 0 0,-2 0 9,1 0-5,2-5-4,3 0 9,3 0-8,1 2 31,0 0-32,0 0 1,6 1-10,9 2-20,4 0-123,-1 0-221</inkml:trace>
  <inkml:trace contextRef="#ctx0" brushRef="#br0" timeOffset="64495.81">9033 3428 189,'0'0'134,"0"0"-87,0 0 39,0 0 5,0 0 44,0 0-46,-6-4-29,6 2 16,1-1-38,2 1 3,3 1 5,4 0-13,-1 1 9,4 0-15,0 0-16,-3 0 27,-2 0-33,-2 0-5,-2 4 0,-2 2-10,-1 1 6,-1 1-1,0-3-7,0 1 1,0-2-8,-1-2-6,-1 0 6,-2-2 10,-1 0 7,1 0 2,2-4 0,0-4 32,2 1-18,0-1 21,0 1 11,7 0 13,1 2-16,1 3-6,1 2-24,-2 0 18,4 0-31,-4 4 0,-1 3 0,-2 1-4,-3 0 2,-2-1-6,0-1-6,0 0 8,-6-1-20,-6-4 8,1-1 1,-1 0-5,-1 0 14,1-7 8,6-4 0,3-2 20,3 0-20,0 1 22,1 2 18,12 3-14,6 2 1,5 4-5,5 1-22,1 1 38,-2 10-35,-8 2-3,-6 0 0,-5 0 1,-9-1-2,0 1-8,-7-2 4,-15-1-9,-6-5-10,-6-3-13,4-2 2,3-2 5,6-10 23,6-3 6,7-2 2,8 0 53,0 1-11,5 3 8,11 1 2,1 4-28,0 5 9,4 3-30,-4 0 6,-2 9-11,-4 6 1,-5-1-12,-6 2 7,0-3-11,-2-2-1,-11-5-10,-1-3 6,-1-3 10,3 0 7,3-1 4,2-8 9,5-1-8,2 2 14,0 1-15,6 0-8,15 4 5,8 0-85,8 3-88,2 0-108,-1 0-582</inkml:trace>
  <inkml:trace contextRef="#ctx0" brushRef="#br0" timeOffset="66959.92">18543 5992 933,'0'0'183,"0"0"-41,0 0-30,0 0 27,0 0-40,0 0-52,0 0-29,0 5 22,0-3-40,0-2 0,0 0 4,0 0-4,0 0-10,0-3-44,0-11-91,0-7-141,2-7-370</inkml:trace>
  <inkml:trace contextRef="#ctx0" brushRef="#br0" timeOffset="74963.39">20655 6021 433,'0'0'102,"0"0"-102,0 0 0,0 0 35,0 0 4,0 0-6,0 0-18,77 8-13,-54-1 18,0-3 7,-1 3-11,1-1 23,2-2-24,4 0 2,0-1-9,-1-2-8,-5 0 10,-8 0-10,-8-1-7,-7 0 5,0 0-108,-10 0-16,-15 0 89,-6 0-32,-7 0-10,0 0-53,0 0-54</inkml:trace>
  <inkml:trace contextRef="#ctx0" brushRef="#br0" timeOffset="75273.1">20655 6021 45,'27'29'196,"-41"-32"-71,8 2-43,4-2-19,1 2 29,1 1 32,0 0-65,0 0-25,0 0 6,3 0 9,17 0-37,9 5-5,11 3 5,2 0-17,-2-1 5,-7-3 0,-7-1 6,-5-2-5,-3-1 4,-7 0-5,-5 0-2,-6 0-7,0 0-35,0 0-65,-17 0 13,-6 0 4,-3 0 41,-4 0-14,3 0-20,0-2 61,1 0 23,2-1 1,2-1 37,5 2-4,7 1 9,5 1-42,5 0-20,0-1-13,0 1-33,8 0-89</inkml:trace>
  <inkml:trace contextRef="#ctx0" brushRef="#br0" timeOffset="76353.64">20572 6068 407,'0'0'9,"0"0"16,0 0 17,66 8 64,-38-7 4,2 0-69,6 3 2,7 0-30,3 0 1,8-3 10,1 1-23,-6-2 9,-5 0 27,-10 0-3,-6 0 8,-7 0-39,-8-2-2,-7 1 4,-6-2-5,-1 3-29,-18 0-32,-7-1 61,-8 1-3,-6 0-15,-1 0-12,-4 0 17,0 0 13,1 0 5,1 0 3,4 0 1,9 0 31,8 0-13,11 0-9,8 0 11,3 0-16,0 0 33,0 0-7,11 0-17,7 0-2,5 0-16,4 0-2,1 0 15,3 0-15,0 0-4,-2 0 2,-2 0 0,-3 0 1,-7 0-1,-6 0-7,-4 0 1,-4 0 2,-3 0-5,0 0-5,0 0-29,-3 0 9,-12 0 8,-8-2 22,-5-2-8,-4 2 17,-2 1-5,-1-1 0,0 2 1,3 0 13,6 0-14,7 0 7,9-1 29,5 1-24,5 0 4,0 0 21,0 0-8,0 0 16,5 0-45,3 0 10,0 0 0,1 0-1,1 0-9,-2 0 0,2 0 5,-3 0 0,0 0-5,-3 0 0,-1 0 9,-3 0-6,0 0 3,0 0 8,0 0-9,0 0 24,0 0-29,0 0 0,0 0 18,0 0-15,0 0-1,0 0-2,0 0 5,0 0 3,0 0-8,0 0 0,0 0 5,0 0 0,0 0-3,0 0 1,0 0 1,0 0 3,0 0-7,0 0 0,0 0 8,0 0-8,0 0 0,0 0 1,0 0 5,0 0-8,0 0 2,0 0 0,0 0 3,0 0-3,0 0-20,0 0-74,0 0-36,-3 2-14,-1-1-204,0-1-181</inkml:trace>
  <inkml:trace contextRef="#ctx0" brushRef="#br0" timeOffset="79767.42">9212 3568 18,'0'0'19,"0"0"-7,0 0-12,0 0 0,0 0 8,0 0-1,0 0 32,-9-19 13,9 17 3,0 2-7,0-2 3,0 1-8,-1-2 2,0 2-32,0 0 12,0 0 13,-1 0 4,1 1 35,1-1 6,0-1-11,0 2 12,0 0-21,0 0-7,0 0-8,0 0-12,0 0-4,0 0-19,0 0-12,0 0 32,0 0-31,0 0 6,0 0 7,0 0 5,0 0 16,0 0-8,0 0-10,-1 0 29,1 0-45,0 0 6,0 0 2,0 0-10,0 0 11,0 0-11,0 0 0,0 0 15,-1 0-7,1 0-8,-1 2 14,0 0-7,-1 0 7,0 2-14,2 1 4,-1 0 17,0 0-16,0 0-5,-1-1 14,1 0-7,0 1 11,-1 0-15,1 0-2,-1-2 30,0 0-26,0 0-3,2-1 11,0 1-11,0-1 8,-2 1-10,1-1 3,1-1 14,-1 0-14,1-1-3,0 2 8,-1 0-6,1 2 4,-2-3-6,2 3 1,-2-4 4,2 2-5,0 1 0,0-2 3,-1 2 0,1-1 4,-1 1-7,1 1 1,-1-2 12,-1 0-13,2-1 0,0 0 5,0 0-2,-2 0 1,2 0-4,0 1 2,0 0 5,-1 0-7,1 0 0,-1 2 3,1-3 2,0 1-3,0 1-2,0 0 2,-1-2 0,-1 2-2,2 0 0,-3 0 6,3 0-2,0-2-3,-1 2-1,1-2 3,0 1 3,-1 1-6,1-3 0,0 2 2,-2-1 3,2 0-5,0 0 0,0 0 3,0 0 0,0 0-3,0 0 0,0 0 2,0-1 3,0 0-5,-2 0 0,2 0 2,0 0 4,0 0-6,0 0 0,0 0-2,0 0 7,0 0-5,0 0 0,0 0-15,0 0 9,-1 0-161,-5 0-145,2-3-245</inkml:trace>
  <inkml:trace contextRef="#ctx0" brushRef="#br0" timeOffset="82167.36">9213 3578 18,'0'0'142,"0"0"-34,0 0-27,0 0-9,0 0 1,0 0-15,-16-7 25,16 5-28,-1 2 8,1-1 11,0 1-18,0 0 14,0 0-2,0 0-3,0 0 16,0 0-20,0 0-20,0 0 16,0 0-34,0 0 1,0 0-2,0 0-9,-2 0 34,1 3-19,0 1-1,-1 0 27,0 2-36,1 0 6,0 1-2,0 1-17,-1-1 25,1 0-30,0 1 2,0-1 23,0 1-24,0-2 13,-1 1-1,2-3-11,0-1 23,0 1-25,0-2 0,-2 2 22,2 0-16,0 0-4,0 1 0,0 0 2,0 1 8,-2-1-12,2 1 0,0 1 19,-3 0-12,2-1-2,1 0 5,0 0-9,0 0 19,0 2-20,0-3 0,0 2 21,0-1-14,0-1-4,0 1 3,0-1-3,0 3 5,0 1-8,0-1 0,0 3 9,0 0-1,0 1-8,0 0 7,0-3-5,0 3 11,0-2-13,0 1 0,0-2 9,0 1-6,0 0-3,0-1 0,0 2 7,0-1-6,0 4-1,0 0 0,0-1 6,0 3-2,0-2-4,0-1 2,0 2 1,0-3 3,0 1-6,0-1 0,0 1 4,0 0 1,0 0-5,0 1 5,0-1-2,0 1 6,0-1-9,0-1 0,1 2 6,0-1 0,1-1-6,-2 1 3,0-2 2,2-1-2,-2 1-3,2 1 0,-2 0 4,0-1 2,0 2-6,0-3 0,0 1 5,0 1-5,0 0 0,0 1 0,0 2 0,0 0 0,0-1 0,0 1 0,0-2 0,0 2 0,0-4 0,0 1 0,0-1 0,0-2 0,0 0 0,0 1 0,0-3 0,-2 4 0,0 1 0,2 0 0,0 2 0,-2 0 0,2 1 0,0-1 0,-1 1 0,1 0 0,-1 0 0,0-3 0,1 1 0,-2 0 0,2-1 0,0 0 0,0 2 0,0 0 0,-2 0 0,1 0 0,1-1 0,-1 1 0,0 0 0,-1 0 0,2 1 0,-3 0 0,2-1 0,0-2 0,-1 1 0,0-3 0,0-3 0,-1 1 0,3 0 0,-2-3 0,1 3 0,0 0 0,-1 2 0,2 0 0,-3 1 0,2 0 0,0 0 0,-1 0 0,2 0 0,0 0 0,0-2 0,-2-1 0,1-2 0,0-2 0,1 1 0,-1-2 0,1-2 0,0 1 0,0 0 0,0 0 0,0-1 0,0 2 0,0 0 0,0 1 0,-2 1 0,2 0 0,0-1 0,0 1 0,0-2 0,-2-1 0,2-1 0,0-1 0,0 2 0,0-2 0,0 1 0,0 3 0,0 0 0,0 0 0,0 3 0,0-2 0,0 1 0,0-1 0,0 0 0,0 2 0,0-1 0,0 3 0,0 0 0,-1-2 0,0 2 0,0 1 0,-1-4 0,2 0 0,0-2 0,0-3 0,-2 0 0,2-1 0,-1 0 0,1 0 0,-1 0 0,0 0-11,-3-4-29,2-3 23,-3 0-43,1 1 1,-1 1 6,-1 1-9,-2 0 53,-3 2-39,-2 0 5,-4 0 30,0 1-15,0-2 24,1 3 1,1-4 6,1 4-3,2 0 0,3 0 0,0 0 16,7 0-15,2 0 18,0 0 0,0 0-14,0 0 30,4 0-32,10 0 9,2 2 45,7 3-36,4-4 13,7 3-4,0-2-16,0 4 38,0-2-48,-4-1 0,-4 1 36,-2-1-39,-5-2 11,-4 2-12,-1-2 7,-3 0 1,-3 1-8,-1-2 0,-3 2 1,0-1 0,-2-1-1,-2 0 0,0 0 6,0 0-18,3-1-6,-2-5-47,2-3 2,-1-3-40,-1-3-1,-1-5-104,0-7-99,0-8-107</inkml:trace>
  <inkml:trace contextRef="#ctx0" brushRef="#br0" timeOffset="83238.11">9124 3616 382,'0'0'73,"0"0"-20,0 0-29,0 0 65,0 0-16,0 0-40,-49-13-7,43 13 13,2 0 34,1-2-10,-1 1-24,2 1 31,0-1-43,1 1 4,1 0 1,0-2 3,0 1 38,0 0-7,2-1-9,16 1 36,10 0-61,15 0 10,8 0 9,3-1-5,-2 2 7,-8-2-30,-10-2-6,-9 2 24,-10 0-32,-10 2-7,-5 0-2,0 0-8,-2 0 3,-13 0-20,-9-1 25,-8 1 2,-11 0-2,-4 0-1,-2 0 0,-1-1-2,7-2-2,6 2 5,11-2 0,11 0 6,7 2-1,8-1-5,0 2 12,0 0-9,0 0 12,7 0-15,11 0 4,5 0 17,10 0-12,2 0-9,-2 2 18,-2 2-15,-8-1 9,-3 0-12,-7-1 0,-6-2-8,-4 1 8,-3-1-19,0 0-4,0 0-20,-9 0 19,-5 0 14,-4 0 10,-6-3-14,2 0 14,0 0 0,6-1-2,4 3 6,5 0-1,7 1-3,0 0 0,0 0-10,7 0 10,16 0-89,5 0-277,3-2-583</inkml:trace>
  <inkml:trace contextRef="#ctx0" brushRef="#br0" timeOffset="86555.94">9069 5759 53,'0'0'13,"0"0"-10,0 0 0,0 0 17,0 0 7,0 0 17,0 0 11,0 0 7,0-21 24,0 19-26,0-2-38,0 0 5,0 2-26,0-3 3,-2 2 3,2-1-1,-2 1 7,-1-1-10,2 2 1,0-1 38,-1 2-4,2-1 24,0 2-1,0 0 0,0 0 0,0 0-9,0 0-10,0 0 43,0 0-32,0 0 10,0 0 12,7 0-9,7 0 12,7 6-32,5 1-7,6 2 35,4 2-47,-2 0 14,-1-1-9,-4 0-14,-2 1 14,-4-5-25,-4 0-3,-3-2 19,-5-3-17,-5 0-6,-4-1 1,-2 0 3,0 0-8,0 0-2,0 0-47,-8 0-18,-8 0-159,-1 0-110,-5 3-539</inkml:trace>
  <inkml:trace contextRef="#ctx0" brushRef="#br0" timeOffset="87740.3">8910 7190 141,'0'0'154,"0"0"-61,0 0 30,0 0-4,0 0 15,0 0 9,0 6-66,16-2 39,7 0 37,9-1-47,8 1-5,2 0-29,1-1-22,-3-1 16,-4 4-64,-3-5 14,-1 0 5,-5-1-18,-6 0-3,-8 0 0,-7 0 4,-5 0-22,-1 0 17,0 0-27,0 0 8,-1 1-27,-7 2 28,-6 0 11,-6-2-21,-6 2 29,-3-1-41,-1-1 22,5 1 9,7-2 17,9 1-7,7 0 5,2-1-1,0 0 63,2 0-44,12 0-3,4 0 2,3-2-17,1-4-10,-1-2-17,-6-2-126,-5-2-136,-1-4-379</inkml:trace>
  <inkml:trace contextRef="#ctx0" brushRef="#br0" timeOffset="88722.43">9201 5764 407,'0'0'82,"0"0"51,0 0-26,0 0 16,0 0-2,0 0-25,-34 15 15,34 3-9,0 6-26,0 4 16,0 7-41,0 4 7,0 6-12,-6 6-28,-4 8 34,-3 3-42,-1 0-2,2-2 39,1-2-38,3-2 16,3-2-6,5-4-13,0-1 46,1-4-46,7-1-1,-2 0 33,1-1-33,-5 0 3,-2 1-3,0-6 1,0-2 7,0-1-13,0-1 0,0 1 23,0-8-19,0-2-4,0-5 0,0-4 5,0-5-2,0-4-3,0-4 0,0-2 0,0 0 1,0-1-1,0 0 0,0 0 4,0 0-4,0 0 0,0 0 0,0 0 0,0 1 2,0-1-2,0 0 0,0 0 0,0 0-9,0 0 9,0 0 0,0 0-6,0 0 6,0 0 0,0 0-2,0 0 0,0 0-8,-2 0-3,2 0-27,0 0 33,0 0-65,0 0 17,-2 0-6,1 0-26,-3 0-19,2-1-43,2-9-120,0-5-30,9-6-373</inkml:trace>
  <inkml:trace contextRef="#ctx0" brushRef="#br0" timeOffset="90124.63">8605 5293 681,'0'0'157,"0"0"44,0 0-91,0 0-6,0 0-28,0 0-55,2 37 38,0-11-3,1 0-25,-3 3 32,2-1-53,-2-1 3,0-2 10,0 2-20,0-2 2,0-1-5,0-3 9,0-4-6,0-1-3,0-3 0,0-6 3,0-2 1,0-2-4,0-2 0,0 1 5,-2-2 2,2 0-7,-2 0 0,0 0-5,-3 0 5,1 0-8,-4-4-10,-1-1-4,2-2 19,-4 1-38,0-1-6,-3 1 29,-2-1-31,0 2 30,0 2 5,3-1 14,1 0-11,3 2 11,5 0 0,1 2 5,1 0 0,2 0 3,0 0 9,0 0-12,7 0 32,9 6-6,6 3 10,4 0 19,1 1-36,0 0 2,-5-2-6,-1-1-17,-2-2 21,-5-1-24,1-3 0,-5 1-1,-2-2 1,-3 0-8,-3 0-36,-2-3-72,0-6-23,-7-1-127,-11-3-13,-2 0-27,-1-2-167</inkml:trace>
  <inkml:trace contextRef="#ctx0" brushRef="#br0" timeOffset="90522.57">8503 5261 126,'0'0'104,"0"0"-104,0 0 5,0 0 36,0 0 36,0 0-45,0-13 16,0 13 17,0-1 44,0 1 21,0 0-23,0 0 17,0 0-33,4 0-19,3 3 47,5 3-38,-1 1-6,5-3 1,-1 0-24,-1-2 1,-1 0-48,-1-1 3,-3-1-5,3 2-3,0-2-33,1 2-42,1 2-63,-1-1-97,0-2-224</inkml:trace>
  <inkml:trace contextRef="#ctx0" brushRef="#br0" timeOffset="96194.27">9231 5027 724,'0'0'214,"0"0"-159,0 0 52,0 0-40,0 0 24,0 0 21,0 0-83,0 7 2,0-7-16,0 1-11,0-1 11,0 0-15,0 0 0,0 0 2,0 0 6,0 0-8,0 0 0,0 0-7,0 0 6,0-6-73,0-5-86,0 1-94,7-1-419</inkml:trace>
  <inkml:trace contextRef="#ctx0" brushRef="#br0" timeOffset="98584.31">19351 5287 319,'0'0'210,"0"0"-166,62 1 19,-44 1 1,-1-1 23,-1 1-49,-2 1-38,-2 0 11,-2-1-10,-4-1-1,-4-1 0,0 0-9,-2 0 2,0 0-8,0 0 13,0 0-9,-9 0 2,-4 0-6,-1 0-2,-1 0-4,-2 0 13,-1 0-11,-3 0 19,1 0-2,-1 0 9,0 0-5,7 0 17,7-1 8,4 0 19,3 1-4,0 0 20,0-1 26,8 1-46,7 0-13,3 0-6,4 0-8,1 0 18,-1 0-14,0 0-12,-3 0 18,-4 1-20,-4-1-5,-6 1 0,-3-1 2,-2 0-4,0 1-2,0-1 4,0 0-7,0 0 7,0 0 0,0 0 3,0 0 0,0 0-1,0 0-2,0 0 0,0 0 1,0 0 1,0 0-2,0 0 0,0 0 3,-1 0-3,0 0 0,1 0 0,0 0 2,0 0-2,0 0-1,0 0-43,0 0-104,0 0-212</inkml:trace>
  <inkml:trace contextRef="#ctx0" brushRef="#br0" timeOffset="102268.62">19260 6084 25,'0'0'87,"0"0"-11,0 0 28,0 0 31,0 0-17,0 0 17,0 0-30,-2-6-17,2 6 9,4 0-34,7 0 0,8 0 9,8 0-55,3 0 18,1 4 7,-4 1-24,-7-1 19,-6-2-35,-7 0 2,-3-1 9,-4-1-13,0 0 0,0 0-10,0 0-22,-6 0 15,-6 0 0,-5 0 17,0 0-15,0 0 13,-2 0 2,3 0 2,6 0-1,3-1 11,6-1-11,1 2 6,0 0 50,0 0-34,0 0 2,0 0-4,5 0-18,2-2 7,6 2-10,-1 0-8,4 0-3,2 0-52,-2 0-26,-1 0-7,-1 0-30,-1 0 7,-3 0-37,1 0 29,-1 0 25,-3 0-57,1 0-18</inkml:trace>
  <inkml:trace contextRef="#ctx0" brushRef="#br0" timeOffset="108323.26">19274 6898 73,'0'0'602,"0"0"-524,0 0-47,0 0 48,64-5 15,-38 5-29,-3 0-8,0 0-53,-3 0 20,-3 0 14,-2 0-9,-3 0 0,-1 2-29,-4 0 0,-2-1 5,-2-1-1,-3 0-4,0 0 0,0 0 3,0 0 1,0 0-4,0 0 0,0 0-3,0 0 7,0 0-4,0 0 0,0 0 0,0 0-6,0 0 6,0 0 0,0 0-4,0 0 4,0 0-1,0 0 1,0 0-6,0 0 0,0 0 3,0 0-4,0 0-3,0 0-9,0 0 3,0 0-4,0 0-32,0 0-26,-2 0-85,-4 0-66,-3 0 7</inkml:trace>
  <inkml:trace contextRef="#ctx0" brushRef="#br0" timeOffset="110188.64">8982 3872 1015,'0'0'38,"0"0"-6,0 0 22,0 0-38,0 0 87,0 0-47,-7 4-40,7-2 7,0-1-23,0-1 0,0 1-1,0-1 1,0 1 0,0 4-61,0 2-127,8 2-115,-1-1-441</inkml:trace>
  <inkml:trace contextRef="#ctx0" brushRef="#br0" timeOffset="110578.38">9180 4949 1193,'0'0'42,"0"0"-32,0 0 43,0 0-32,0 0 50,0 0-21,14 29-41,-14-21-3,0-1-6,0 1-46,0 2-20,0 0-156,0 1-203</inkml:trace>
  <inkml:trace contextRef="#ctx0" brushRef="#br0" timeOffset="111163.79">9101 5751 1129,'0'0'0,"0"0"-99,0 0-63,0 0 132,0 0 29,-27 54-12,22-27-257</inkml:trace>
  <inkml:trace contextRef="#ctx0" brushRef="#br0" timeOffset="111473.19">9076 7006 772,'0'0'81,"0"0"-23,0 0-21,0 0 20,0 0 43,0 0-69,19 31-30,-19-26-1,0 2-10,0-1-8,0-4-43,0-2-65,0 0-79,5-7-194</inkml:trace>
  <inkml:trace contextRef="#ctx0" brushRef="#br0" timeOffset="114854.95">9618 4569 285,'0'0'42,"0"0"-19,0 0 22,0 0 30,0 0-18,-59-19-22,43 16 21,-1 1-8,-3-1 13,-3 1 3,0 0-20,1 1 24,-1 0-44,7-1-5,0 0 2,-1-2-20,2 1 6,-3-1 3,0 1-10,-2 0 27,-1-1-27,0 0 0,-3 1 5,-2 1-1,-1 0-4,0 2 0,0 0 5,-1 0-1,-1 0-4,1 0 0,-2 0 21,1 0-21,-1 0 9,4 3-5,0 0-1,1 2 2,1-1-5,0 0 0,4 0 3,4 1 4,3-1-7,5-2 0,3 4 5,1-4 4,4 3-9,-3 2 0,0 1 21,-1 2-16,-3-1 1,1 1-6,-1-1 4,-1-1 2,2-2-6,2-1 0,2 1-3,1-3 4,1 3-1,0-1 10,-1 2-9,1 1 25,0 2-26,0 0 0,3 1 14,8 0-12,3-1 16,4-1 15,4-1-22,3-1 33,0-2-36,3 0-1,-1 0 23,5 0-23,2 0 5,-2 0-5,4 0-5,-4-2 13,0 2-14,-2-3-1,-5 2 22,-1-2-22,-3-2 13,2 2-5,-1-2-6,3 0 13,1 0-15,4 0 0,2 0 4,-1 0-4,-6-2 0,-2 0 3,-5 0 4,-2 0-1,-2 1-6,-1 0 0,-1 0 3,-1-1-1,-2 0-2,-1 0 0,-4 1 3,2 1 2,-2-4-5,3 1 0,3-5 8,5 1-7,1 0-1,2-1 0,-3 1 3,-4 1-3,-3 1 0,-4 4 0,-3-1 2,-1 1 2,0 1-4,0-2 0,0-2 7,0 0-7,0-3 0,0-1 0,-1 1 9,-3-1-8,2 1-1,-3 0 0,-1 0 0,-1-2 14,-1 1-14,0-1 0,-1 2 14,0-2-9,0 2-5,-2-1 0,2 1 4,0 0-5,1 2 1,-2-1 0,-2 1-5,-4 2 5,-6 0-2,-6 3-46,-5 0-71,-7 0-66,-3 2-140</inkml:trace>
  <inkml:trace contextRef="#ctx0" brushRef="#br0" timeOffset="116502.51">8776 6547 159,'0'0'69,"0"0"1,0 0 13,0 0-1,0 0-11,0 0 8,4 0-8,-4 0-16,0 0 24,0 0-41,0 0 0,0 0-5,0 0-14,2 0 5,4 0-10,2 0-2,3 0 40,2 6-40,2-1 11,5-2 13,3 2-9,6-1 4,4 0-15,2-2-9,3 3 37,-2-3-44,1 2 13,-3-1 0,1-1-8,-1-1 11,1 0-7,2-1-6,-1 0 24,0 0-27,-2 0 0,-2 0 10,-5 0-9,-6 0 10,-3 0-7,-7-3-1,-1 0 18,-4 0-14,-1-3-5,2 1 6,0-1-5,0 0-1,2 2-2,-1-1 0,-1 2 2,-4 0-2,0 1 0,-2 0 6,0-2-3,1 1 11,0-3-14,0 0 5,0 0-6,-1 0 1,-1-1 0,0-2-4,-1-2 10,-12-2-6,-4-1 0,-4-4 0,-3 1 4,0-1-4,-2 3 0,1 1 0,0 3 1,1 4-2,-1-1-2,-2 1 3,-4 0 1,0 0-1,-4 1 0,1 1 3,-1-1 0,2 3-3,3 0 0,-1 2 0,3 0 1,-1 1-1,0 0 0,-2 0-1,1 0 5,1 0-8,0 0 2,3 2 2,6 1-1,5 2 1,5-1 0,3 0-9,0 3 6,5 0 3,0 5 0,0-2 3,-2 3-2,1 0-1,-2-1 0,0 0 5,1 0-1,4-1-7,0 3 3,0 0 0,10-1 11,7 2-7,7-1 1,1-3 18,-1 1-21,0 0 6,-2-1-8,0-2 7,-1-1 2,2 0-9,7-3 0,8-1-5,5-4 5,4 2-47,1 0-33,-7 0-59,-8 0-22,-13-1-157,-13-1-298</inkml:trace>
  <inkml:trace contextRef="#ctx0" brushRef="#br0" timeOffset="117643.34">8482 4004 276,'0'0'69,"0"0"39,0 0-32,0 0 22,0 0 15,0 0 36,0-42-82,0 42-26,-2 6-18,0 17-15,2 13 66,0 10 2,0 9-35,0 6 15,0 3-37,0 3 5,-2-2-8,-5 0-11,-1-6 20,2-6-25,-1-4 0,2-6 10,2-4-8,2-4-2,1-7 0,0-3 4,0-4-5,0-2 1,2-4 0,3-4-6,-1-1 6,-1-4-1,-2-1 0,0-3-8,-1-1 7,0-1-22,0 0 22,0 0-16,-9-8 5,-3-3-8,0 2 14,-1 3 0,6 3 2,-1 3-12,3 0 13,3 3-12,2 8 16,0 4-12,4-1 12,8-1 7,6-2 34,2-3-5,3-2-9,6-4 27,3-2-47,4 0 3,2-4-10,-3-4-21,-8-5-120,-14 0-110,-13-4-211</inkml:trace>
  <inkml:trace contextRef="#ctx0" brushRef="#br0" timeOffset="117877.36">8493 3997 494,'0'0'21,"0"0"30,0 0-13,0 0-25,0 0-1,0 0 9,51 55-21,-36-30-205</inkml:trace>
  <inkml:trace contextRef="#ctx0" brushRef="#br0" timeOffset="120628.95">19279 10673 414,'0'0'35,"62"9"-31,-27-2-8,2-1-9,-4-4-122</inkml:trace>
  <inkml:trace contextRef="#ctx0" brushRef="#br0" timeOffset="121475.56">19120 5178 624,'0'0'0,"0"0"-161,0 0-132</inkml:trace>
  <inkml:trace contextRef="#ctx0" brushRef="#br0" timeOffset="121709.21">18712 6808 462,'0'0'0,"40"-56"-131</inkml:trace>
  <inkml:trace contextRef="#ctx0" brushRef="#br0" timeOffset="122654.77">19237 6448 28,'0'0'0,"0"0"-6</inkml:trace>
  <inkml:trace contextRef="#ctx0" brushRef="#br0" timeOffset="122707.33">19237 6448 6,'0'0'0,"0"-1"-6</inkml:trace>
  <inkml:trace contextRef="#ctx0" brushRef="#br0" timeOffset="123738.63">19182 6075 70,'0'0'67,"0"0"-28,0 0-5,0 0 7,0 0 28,0 0 9,19 0-23,-12 0 19,6 0 43,7 0-8,8 3-24,4 3-23,2 0-37,0-3 23,-7 1-47,-8-2 6,-8-1 8,-6-1-13,-5 0 5,0 0-7,-4 0-19,-13 0 15,-7 0-11,-7 0 8,0 0 1,-1 1 5,7 1 1,9 1-1,6-1 3,9-2 17,1 1-17,13 4 8,21 1 23,14 2-33,11-1-94,2-2-221</inkml:trace>
  <inkml:trace contextRef="#ctx0" brushRef="#br0" timeOffset="134160.05">3336 8340 309,'0'0'711,"0"0"-633,0 0-71,0 0 19,0 0 27,-35 58 10,18-22 6,3 0-63,1 2-5,-1-2 13,3-5-11,0-4-4,-1-4 1,6-9-36,4-5-15,1-9-55,-1 0-6,2-9 71,0-11-55,0-5 27,0-4 51,0-6 18,0-5 10,3-3-10,5-1 16,6 1 26,4 1 1,5 6 3,8 3 17,6 7-28,5 5 28,3 6-20,3 7-14,-1 5 7,-6 3-15,-7 0-3,-9 10-1,-13 5-13,-10 3-4,-2 4-3,-21 2-5,-12 1 7,-7-2-18,-2-6-5,0-2-8,4-3 3,2-5 23,0-3-3,3-3 9,3-1 17,6 0-5,10-2 20,10-5 15,1 1 2,3 2 20,0-1-25,0 5-16,9 0 5,7 0-31,4 20-1,4 10 1,1 9 2,-7 3 8,-2-1-12,-2-3 0,-1-4 9,7-4-7,2-7-2,6-6 0,9-6-3,4-6-28,-1-4-56,-1-1-61,-7 0-8,-5-11-70,-6-1-152</inkml:trace>
  <inkml:trace contextRef="#ctx0" brushRef="#br0" timeOffset="134746.52">3892 8543 390,'0'0'457,"0"0"-394,0 0-3,0 0-23,-71 18 37,35 16-8,0 7-32,6 2-12,5-1-22,13-8 1,8-5-1,4-8-1,7-6 1,11-7 5,7-6 12,5-2-3,1-4-8,2-12 9,-1-5-11,-1-4-1,-3-5 22,-4-3-22,-5-1 3,-6-1 0,-6 0-1,-4 1-4,-3 2-1,-3 5-10,-10 4 6,-2 8-18,-5 5 2,-2 8 2,-3 2 4,0 6 11,2 15-8,9 5 11,5 5 22,9 2-2,0 2 5,14 2 17,6 0 5,-1 0 4,-2-5-25,-5-2-24,-3-4 10,-4-1-12,-5-7-2,0-2-6,0-7-47,0-3-27,0-5-99,0-1-119,0 0-100</inkml:trace>
  <inkml:trace contextRef="#ctx0" brushRef="#br0" timeOffset="136058.5">4487 8345 825,'0'0'324,"0"0"-286,0 0-28,0 0 6,0 0 19,-24 89 36,8-47-36,-6 3-33,1-1-2,0-5 0,0-3-40,4-9-29,5-9-59,3-9 4,7-9-63,2-12 72,0-13 36,9-6 79,5-3 14,-3-4 40,2 0 2,-1 2 8,-3 3-56,2 4 19,-1 6 9,-1 4-8,0 3 2,0 6-3,0 3-4,-4 4 35,-1 3-18,1 3-23,-3 11 9,2 5 0,-4 4 2,0 0-10,0 0-16,-4 1 13,0-4-15,1-2 0,3-4-2,0-5 0,0-1-1,7-5-3,2-1 1,2-2-3,3 0 8,3-5-1,1-8-7,-1-2 13,-3 0-5,0 3 5,-5 1-5,-2 2 22,-5 3-22,0 3 0,-2 1-5,0 2-33,0 0-53,-3 0-99,-14 0-234</inkml:trace>
  <inkml:trace contextRef="#ctx0" brushRef="#br0" timeOffset="136718.55">4095 8543 243,'0'0'244,"0"0"-232,0 0-11,0 0 45,0 0 52,0 0 13,29-39-19,-31 39-12,-7 17 17,-3 9 10,1 8-8,2 8-17,-2 5-61,-1 0-18,-4-5 12,1-6-13,3-10-4,5-10 1,7-12-48,0-4 7,5-10-26,13-18 39,2-9 12,5-8 12,0-4 5,-2 0 18,-2 5 26,-8 10 21,-2 10-23,-6 11-1,-3 9 9,-2 4-39,0 17-11,0 14-6,0 11 6,-1 3 0,1 0 0,0-5-8,0-9 5,8-10-35,5-11 11,4-9 16,4-1 11,1-17 14,5-12-6,1-5 16,-1-4 28,0-1-27,-6 8 13,-1 4 2,-8 10-9,-5 8 21,-5 7-28,-2 2-7,0 19-2,-2 18-8,-8 15 15,-1 8 1,0 0-3,-2-2 7,0-8-27,0-7 0,2-9-11,6-9-38,5-6-64,0-9-127,16-10-238</inkml:trace>
  <inkml:trace contextRef="#ctx0" brushRef="#br0" timeOffset="137280.04">5554 8504 980,'0'0'247,"0"0"-216,0 0 8,6 83 7,-33-42-19,-12 1-8,-4-1-19,-3-8-4,1-9-34,6-13 0,7-8-21,12-4 20,11-23 39,9-12 6,7-11 46,20-4-17,12-6 1,3 1 24,-2 4-34,-8 6 26,-12 10-15,-11 15-3,-7 13-11,-2 8-23,-22 19-19,-4 22 7,-2 18 12,11 10-2,15 9 2,4-10 8,23-8 44,11-14 3,0-15-15,-1-8 30,-4-9-61,-10-3-4,-4-4-5,-11-1-56,-6 2-35,0-2-165,-18-1-165</inkml:trace>
  <inkml:trace contextRef="#ctx0" brushRef="#br0" timeOffset="138076.75">6612 8615 706,'0'0'255,"0"0"-181,0 0 81,0 0-53,0 0-53,0 0-17,7 59 9,-7-16-20,-4 2-1,-6-5-20,-2-7 0,-1-7-1,0-8-3,2-6-8,2-7-13,1-5-5,-1 0 25,2-5-10,2-9-1,2-3 10,3 0-4,0 0 7,1 1 2,6 3 1,-1 3 1,-1-1-1,0-1 0,-3-2-1,4-2-3,-1-1-5,0 1-1,1 1 10,1 3 5,5 3-5,0 1 0,1 1-3,-1 4 8,-3-1-9,-2 2 4,-3 2 0,-2-2-3,0-1 3,1-3 0,1-1-1,-1-3-1,-1 3 0,0 0 2,0 2 0,-1 1 0,-1 2 0,1 1 0,-1 0-4,1 1 0,-1 0-18,0 0-7,0 0 1,0-1 23,0 1-11,0-1 0,0 0 7,0 1-20,0 0-23,0 0-39,0 0-87,0 0-92,0 0-100</inkml:trace>
  <inkml:trace contextRef="#ctx0" brushRef="#br0" timeOffset="138638.89">6660 8565 321,'0'0'248,"0"0"-70,0 0-17,0 0-24,28-57-1,-18 50-34,1-1-43,9 4-29,8 3-26,10 1 24,0 0-23,0 6 4,-9 4 18,-10 0-13,-5-1-9,-10-1-5,-4 2 2,-2 0-12,-19 2 4,-8 2-11,-8 1 16,-3 0-13,3 1 8,0-2-4,3-1-3,7 0 6,6-6-1,8-2 8,9-4 1,4-1 0,0 0 29,0 0 30,0 0 5,0 2 11,8 8-45,6 9-13,6 9 18,1 9-10,0 5-10,-4-2-10,1 1-1,-1-5-10,1 0-16,0-3-94,0-5-162,-1-8-454</inkml:trace>
  <inkml:trace contextRef="#ctx0" brushRef="#br0" timeOffset="139906.92">6951 9025 472,'0'0'158,"0"0"-62,0 0 31,0 0-19,0 0-28,0 0-27,-9-33 3,6 33-25,1 0-7,2 0-12,0 0-10,0 0 1,0 0-3,0 0 0,0 0 2,0 0 6,0 0-7,0 0 9,0 0 2,0 0 21,0 0-18,0 0-2,0 0 19,0 0-24,0 0-1,0 0 5,0 0-11,0 0 13,-3 0-14,-1 0 0,-5 6 11,0 12-10,-4 10 12,1 10 4,1 4-2,2 1 4,1-3-19,-1-8 0,6-7-2,-1-9 2,4-7-3,0-6-7,3-3-17,12-4 24,6-15-4,6-3 5,1-3-8,-1 0 14,-4 0-4,-2 6 8,-6 4 4,-3 2 23,-3 6-23,-7 4-9,0 3 16,-1 5-19,1 16-12,2 7 11,1 7 2,1 1 2,-1-2-3,4-6 0,-1-5-1,0-7 1,-1-8 0,2-8 2,0 0-2,0-16 21,7-9-17,-4-8 8,-2-4 49,0-2-42,-3 0 2,2 5-12,-4 7-5,-1 8-8,1 11-16,1 8-68,2 0-43,3 12-206,3 5-155</inkml:trace>
  <inkml:trace contextRef="#ctx0" brushRef="#br0" timeOffset="140103.33">7400 9135 1157,'0'0'195,"0"0"-82,0 0-16,0 0-27,-6 89 10,-14-41-44,-5-3-3,3-1-33,2-8-13,5-6 13,3-7-94,3-10-93,3-13-197,3 0-582</inkml:trace>
  <inkml:trace contextRef="#ctx0" brushRef="#br0" timeOffset="140320.77">7295 9101 574,'0'0'744,"0"0"-681,0 0 32,74-4-33,-24 1-19,5 0-43,2 3-23,-7 0-183,-7 0-511</inkml:trace>
  <inkml:trace contextRef="#ctx0" brushRef="#br0" timeOffset="142628.9">8164 4234 521,'0'0'136,"0"0"3,0 0-11,0 0-13,0 0 31,0 0-42,-10-34-21,10 41-55,0 10 9,0 8 16,-2 1-11,-2 2-14,-3 0-27,0-3 5,1 2-1,0-3-3,2-4-2,2-3 0,1-5 2,1-7-3,0-3 1,0-2 0,0 0 12,3 0-4,6 0 17,3 0-13,1 0-12,-4 0 0,0 0-3,5-2-68,2 1-84,7-1-151,4 0-199</inkml:trace>
  <inkml:trace contextRef="#ctx0" brushRef="#br0" timeOffset="142840.4">8305 4443 1246,'0'0'108,"0"0"10,0 0-37,0 0 14,0 0-16,0 0-12,0 22-38,-3-2-17,-3 2 11,-2 3-23,-3 4-1,-5 5-59,-5 2-60,-4-1-139,4-5-401</inkml:trace>
  <inkml:trace contextRef="#ctx0" brushRef="#br0" timeOffset="143664.35">8375 5929 953,'0'0'146,"0"0"-40,0 0 7,0 0-61,0 0 14,0 0-32,0 27-32,-2-2 13,-5 5-2,-6 5-10,-4 5 20,-1 2-23,-2-2 0,3-3 2,3-7-1,6-7-1,3-6 0,5-8 0,0-4-2,0-1 2,0-4 0,0 0 16,2 0-1,8 0 7,-1 0-11,0 0-3,2 0-16,3 0 0,4 0-76,5 0-130,2 0-221</inkml:trace>
  <inkml:trace contextRef="#ctx0" brushRef="#br0" timeOffset="143879.37">8441 6224 1215,'0'0'79,"0"0"44,0 0-22,0 0-16,0 0-11,0 0-58,5 44-1,-5-19 3,0-2-18,-9-1-5,-1 0-44,-2-2-137,2-8-212</inkml:trace>
  <inkml:trace contextRef="#ctx0" brushRef="#br0" timeOffset="145680.67">3573 9409 1039,'0'0'191,"0"0"-148,0 0 64,0 0-10,0 0-55,0 0 10,-9 30-10,-2 16-25,-7 10 19,-5 1-23,-2-2-10,4-8 18,2-10-20,8-9-1,5-11 0,5-7 4,1-5-8,0-5 4,0 0 0,7 0 7,3 0-4,1 0-3,1 0 2,0-1 3,1 1-7,2 0 2,2 0 0,-1 0-15,-1 4 3,-1 0-40,-3-1-31,3-1-60,2-2-85,5-2-211</inkml:trace>
  <inkml:trace contextRef="#ctx0" brushRef="#br0" timeOffset="145946.11">3808 9683 1102,'0'0'154,"0"0"-103,0 0 101,0 0-33,0 54-14,-12-19-35,-2 2-21,-1 0-9,-1-1-33,-2-5-2,5-6 2,2-7-7,5-6-16,2-5-31,4-4-24,0-3-3,0 0-26,0-7-39,2-5-110,13-4-252</inkml:trace>
  <inkml:trace contextRef="#ctx0" brushRef="#br0" timeOffset="148050.55">2260 9153 363,'0'0'12,"0"0"19,0 0 109,0 0 23,0 0 9,0 0-49,0 0-37,27-9 21,14-13-64,14-9-13,9-5-11,-1-6-10,-7 2 18,-12 4 10,-11 6 11,-15 4 5,-9 4-39,-9 4 4,-9-1-12,-14 5-6,-13 8 0,-7 6-4,-2 11 4,-2 21-6,0 19 17,8 13-10,7 10 17,7 2-5,3-4 7,6-7-20,4-6 1,3-11-8,2-12-25,4-10-58,1-12-68,0-8-30,-2-6-47,-1 0-29,-3-11-44</inkml:trace>
  <inkml:trace contextRef="#ctx0" brushRef="#br0" timeOffset="148560.26">2165 9300 84,'0'0'148,"0"0"-139,0 0-9,0 0 76,0 0 16,0 0 17,56-19-9,-30 21 6,8 2 14,7-2-49,4-2-17,-2 0-14,-4-1 8,-5-8-5,-8 1-3,-4-1 2,-5 0 16,-6 1-35,-5 3-1,-4 2 10,-2 2-15,0 1-1,0 0-16,0 2-4,0 14-5,-5 6 16,-3 4-7,2 3 3,-1-4-3,2-5 0,4-7-24,1-5-35,0-7 33,5-1 14,7 0 12,5-14 12,2-3-8,1-3 2,-4 0 5,1 1 0,-6 3 22,-4 4-23,-5 3-5,0 2 4,-2 5-9,0 1-8,0 1-7,0 0-5,0 0 19,3 0-19,-3-1 12,0 1 6,1 0-5,1-3-5,2 0-45,2-2-66,-1-1 4,-1 1-121,1 0 8,-5 1-105</inkml:trace>
  <inkml:trace contextRef="#ctx0" brushRef="#br0" timeOffset="149116.27">2693 9157 56,'0'0'483,"0"0"-376,4-66 28,-4 46 10,0 5-30,0 5 15,0 6-29,-2 4-39,-6 4-20,-3 23-34,-4 13 43,-1 12 15,0 7-30,-4 2 1,1-5-36,3-7 2,5-7-6,7-11-1,1-10-29,3-10-11,0-9-32,16-2 49,9-12 8,7-10-4,5-9-14,-1-2 13,-2-1 24,-4 0 6,-6 5-3,-8 6 39,-7 8-22,-6 7-1,-3 5 15,0 3-31,0 3-3,-11 13-1,-1 6 1,1 6-3,6-2 3,2-1-4,3-6-1,0-4-5,4-6-5,6-6 5,2-3 2,4 0 1,0-10 7,-2-5 0,-1 1 16,-4-1-13,0 1 8,-6 6 3,-2 3-12,-1 5 26,0 0-28,0 0 4,0 4-10,0 5 12,0 1-5,0 2-1,0-5 4,0 0-12,0-3-40,0-1-93,5-3-50,9 0-177,7-7-311</inkml:trace>
  <inkml:trace contextRef="#ctx0" brushRef="#br0" timeOffset="149372.75">3094 9285 645,'0'0'417,"0"0"-353,0 0 48,0 0-48,0 0-50,0 0 0,-62 53-8,34-35-6,6-1-63,3-6-101,6-6-101,6-5-79,5 0 33,2-6 311,0-8 206,7 1 62,2 0-5,0 2-70,0 4-40,-2 5-49,-2 2-71,1 0-31,-1 10-2,1 11-6,1 5-57,-2 7-146,7 1-345</inkml:trace>
  <inkml:trace contextRef="#ctx0" brushRef="#br0" timeOffset="149905.81">4033 10022 170,'0'0'332,"0"0"-259,0 0 140,0 0-18,0 0-9,0 0-26,-16-6-64,16 6 2,0 2-30,0 3-27,-2 1-6,-3 3-32,-1 4-3,-5 3 0,-6 2-5,-3 6 5,-7-1-34,-1 1-3,5-6-5,6-8-84,17-10-128,4-3-398</inkml:trace>
  <inkml:trace contextRef="#ctx0" brushRef="#br0" timeOffset="150796.62">5870 9759 694,'0'0'102,"0"0"21,0 0-16,0 0-34,0 0 55,36-59-67,-13 40-19,10-6-8,9-6-5,3-3 18,0-1-9,-8-1-6,-9 7 26,-12 3-53,-10 6 18,-6 10-5,0 5-16,-9 5-2,-15 8-7,-10 21 7,-7 14 1,-1 7-1,1 5 0,5-4-2,2-4 4,4-8-6,5-7 4,9-9-61,5-8-69,1-6-140,1-8-183</inkml:trace>
  <inkml:trace contextRef="#ctx0" brushRef="#br0" timeOffset="151268.19">5717 9760 461,'0'0'646,"91"-28"-621,-41 20 94,-2 0-43,-2 2-33,-1-2 18,-1-1-36,1-1-23,-4-2 12,-2-3-14,-6-3 0,-9 0 2,-5 1 0,-9 3 5,-5 6 1,-5 4-1,0 4 23,-9 7-30,-12 17-2,-7 12 0,-4 8 3,3-1-2,5-2 1,9-7-13,9-8 11,6-9-41,0-9 11,11-6 23,3-2 9,2-2 8,-1-11 8,-3-2 1,1 3 23,-6 2-39,-2 7 6,-4 1 13,-1 2-12,0 0-8,0 2-11,1 5 11,4-1-5,4 0 5,0-1-20,2-4-15,2-1-32,4 0-27,1 0-100,7-11-83,5-3-96,4 0 33</inkml:trace>
  <inkml:trace contextRef="#ctx0" brushRef="#br0" timeOffset="151546.56">6460 9748 262,'0'0'318,"0"0"-27,0 0-62,0 0-62,0 0-99,0 0-8,24 22 17,-47 3-37,-2 0-20,3-1-20,1-6-11,5-3-30,7-6-75,2-7-91,5-2-48,2-9-39,0-9 82,4-3 212,6 0 159,-1 1 96,0 3-37,-5 7-27,-1 4-48,-3 5-28,0 1-34,0 7-49,0 11-30,0 7 19,0 2-21,4 1-5,8-1-33,8-4-128,8-8-167,5-8-405</inkml:trace>
  <inkml:trace contextRef="#ctx0" brushRef="#br0" timeOffset="151980.63">6955 9656 912,'0'0'296,"0"0"-208,0 0 13,0 0-47,-12 78 26,-1-35 12,-3 0-88,3-3 5,1-7-16,4-6 7,2-7-12,4-7-13,2-4 18,0-5 1,5-3 12,12-1-5,7 0 23,5 0-24,5-7-3,3 0-102,1 0-245,-1-1-460</inkml:trace>
  <inkml:trace contextRef="#ctx0" brushRef="#br0" timeOffset="152148.87">7167 9967 1458,'0'0'123,"0"0"-106,0 0 113,0 0-104,4 62 35,-22-26-61,-5 3 0,3-2-46,-1-2-94,5-7-212,0-12-525</inkml:trace>
  <inkml:trace contextRef="#ctx0" brushRef="#br0" timeOffset="153990.2">3403 10584 275,'0'0'110,"0"0"-8,0 0 39,0 0-1,0 0-12,0 0 1,9-37-39,-7 28-17,-1-2 17,-1 2-62,0 0 10,0 3 1,-13-1-20,-11 5-8,-8 2-11,-4 4 0,-1 20-11,5 9 11,7 7-1,9 3-2,5 0 2,8-8 1,3-9-4,5-10-6,13-12 8,14-4-30,7-11 14,6-13 2,-3-6 5,-4-5 11,-6 3 6,-5 1-5,-8 7 37,-8 6-24,-5 9 25,-5 6 6,-1 3-12,0 5-27,-3 14-5,-6 8-1,0 3 32,0 3-30,5-5-2,1-3 3,3-6-3,0-5-26,0-2-73,10-6-91,3-5-69,1-1-193</inkml:trace>
  <inkml:trace contextRef="#ctx0" brushRef="#br0" timeOffset="154134.81">3605 10712 936,'0'0'252,"0"0"-141,0 0 7,0 0-40,0 0 6,0 0-18,1 65-51,-6-41-1,-2 0-14,2 1-49,4-6-170,1-4-382</inkml:trace>
  <inkml:trace contextRef="#ctx0" brushRef="#br0" timeOffset="154710.53">5942 10862 536,'0'0'337,"0"0"-259,78-68 90,-65 42-36,-11 2-21,-2 2-27,-9 6-37,-15 7-3,-6 9-42,-7 0-2,2 24-1,3 8-2,6 6-14,12 0 15,10-3-38,4-10-11,3-8-21,15-8 21,2-9 31,5 0 20,-2-9 9,-1-7-5,-5-2 28,-3 2 46,-8 4-10,-2 5-5,-4 5-2,0 2-31,0 4-15,-10 13-15,-1 4 0,3 4 3,4-2-2,4-2-2,0-2-59,0-3-99,9-6-99,4-5-301</inkml:trace>
  <inkml:trace contextRef="#ctx0" brushRef="#br0" timeOffset="154856.13">6079 10976 1136,'0'0'225,"0"0"-122,0 0 13,0 0-68,0 0-10,0 0-36,-4 59-2,-11-34-21,-3-1-127,-2-4-187,5-8-363</inkml:trace>
  <inkml:trace contextRef="#ctx0" brushRef="#br0" timeOffset="160661.12">19585 10035 538,'0'0'189,"0"0"-107,0 0-44,0 0 15,69-21 4,-49 24 39,-1 14-66,-7 7-20,-6 8 4,-6 3-7,-1 3-7,-15 0 0,-2-3 1,-2-1 12,3-3-13,2 0-2,3-3-4,6-5-9,4-5 13,2-5 2,0-6 0,8-3 12,8-1-10,5-3 1,2 0 12,-1-7-8,-1-4-2,-5-1-3,-5 1 2,-4 2-1,-4 1-3,-3 3 0,0 2-9,-5 3-4,-7 0 12,-1 5 1,-2 13 0,0 7-2,-1 6 7,2 4-5,-1 4 28,-1 1-15,-2 2 12,0 5 51,3-1-41,1-1 30,2-2-44,0-6-12,3-6 20,0-5-26,0-5-3,0-5 0,-3-4-36,-6-9-46,-12-3-182,-8-9-301</inkml:trace>
  <inkml:trace contextRef="#ctx0" brushRef="#br0" timeOffset="162448.91">19408 12373 99,'0'0'102,"0"0"-45,0 0-28,0 0-15,0 0-6,0 0-8,0 0 0,5 10 5,-4-9-2,0-1-3,-1 2 1,2-2-1,-2 0 0,0 2-26,0 0 3,0 0 18,2 2 4,-1-2-2,-1 0-26,1 1-11,-1-1-41</inkml:trace>
  <inkml:trace contextRef="#ctx0" brushRef="#br0" timeOffset="169384.83">10186 11261 664,'0'0'0,"0"0"-68,0 0 13,0 0 40,0 0 15,0 0 26,0 0-8,19 26-18,-19-22 0,0-1 10,0-3-9,0 0 8,0 0-2,-3 0-5,2-6 12,-2-7-14,0-1 0,-1-5 22,-1 0 9,0 2 19,-1 3-17,4 2-10,0 4 31,2-1-53,0 2 0,0-1 7,0 0-2,0-4-9,4-3 3,3-4 0,2-3 0,0-4 0,-1-2 0,0 1 44,-1 1-30,-1 6 13,-1 5-9,-2 6-17,1 3 22,-3 1-23,-1 2 0,0 1 7,0 1-6,0 1-2,0 0-10,0 0-58,0 0-10,0 9-127,0-3-68</inkml:trace>
  <inkml:trace contextRef="#ctx0" brushRef="#br0" timeOffset="170118.48">10126 10893 648,'0'0'104,"0"0"5,0 0-37,0 0-57,-1 81 46,3-16 48,11 10-8,-1 4-85,-5-5-9,-6-10 5,-1-8-12,0-12 4,-6-11-4,0-11-52,3-11 7,-1-11-26,2-6-1,-2-20 69,3-14-86,1-11 41,0-10 26,12-10 22,1-6 3,1-4-3,2 2 0,0 11 33,4 13 20,-1 19 17,5 13 5,6 15-45,6 8 16,4 8-44,1 21-2,-9 12 31,-15 10-26,-15 2 1,-7 3-6,-26-4-17,-10-8 11,-6-9-43,-1-13 0,0-13 20,4-9-1,6-5 30,8-13 0,9-5 3,10 1 45,11 0 4,0 5-8,12 4 34,9 5-36,3 8 1,3 6-10,3 19-23,0 11 57,0 12-56,-5 1-5,-6 2 12,-5-3-14,-2-5-4,-3-6 0,0-5-32,1-5-25,4-6-77,3-6-81,3-6-1,1-6-209</inkml:trace>
  <inkml:trace contextRef="#ctx0" brushRef="#br0" timeOffset="170718.38">10673 11621 1016,'0'0'103,"0"0"-44,1-60 0,-10 47-39,-5 6 53,-7 7-73,-2 1 7,-2 18-22,1 5 12,3 3-3,11-3-3,6-4-38,4-4-14,7-8 1,14-5 33,2-3 27,-1 0 2,-2-8 19,-6-1 30,-7 4-4,-3 3 40,-3 2-64,-1 0-17,0 18 5,0 11 6,0 9 12,0 4-7,0 5-13,-5-2 26,-6-2-35,0-6 0,-3-4 9,-2-6-8,-2-8-2,2-7-13,4-12-28,3-1 32,7-25 0,2-10-25,2-10 34,15-8-4,10-5 5,5-6 0,2-3-2,0 2-8,0 6-82,-1 11-87,1 11 11,1 11-223</inkml:trace>
  <inkml:trace contextRef="#ctx0" brushRef="#br0" timeOffset="170918.45">10997 11343 38,'0'0'1051,"0"0"-985,66-31-10,-37 30-5,-2 1-51,-5 4-11,-8 13-40,-8 6-136,-6 1-131,-12 2-133</inkml:trace>
  <inkml:trace contextRef="#ctx0" brushRef="#br0" timeOffset="171017.07">11017 11527 798,'0'0'207,"0"0"-96,0 0-58,0 0-53,84-25-49,-49 22-122,3 1-351</inkml:trace>
  <inkml:trace contextRef="#ctx0" brushRef="#br0" timeOffset="171949.3">11893 11150 844,'0'0'193,"81"-97"-92,-15 28-26,8-10-29,-5-5 0,-10 0 36,-16 1 12,-18-1-78,-15-3-13,-10-4 9,-8 4-8,-15 13-1,-2 23-3,-4 28 0,-4 23-16,-5 27 6,-7 31 10,0 26-8,6 15 8,12 6-6,11-1-13,9-11-38,7-10 30,1-16-48,18-13-29,10-14 18,8-12-44,1-13-15,2-13 55,-4-2 70,-2-9 20,-5-7 18,-5-4 16,-3-4 27,-7 2 2,-5 0 19,-6 1-27,-3 3-6,0 4 19,-12 6-56,-4 8-2,-4 0-10,-3 12-4,5 7 3,2 1-4,8 0-20,5-6 14,3-4-37,6-3 40,12-7 7,1 0 2,0 0 38,-3-10 10,-1 3 1,-6 0 41,-4 2-64,-2 5-9,-2 0-7,-1 7-11,0 18 0,0 10-3,0 5 11,0 4 0,0-2-8,0-2 0,0-1-2,0-6 6,0-4-8,0-6-1,-7-7-26,0-6 29,-2-3-28,-2-3 22,2-4 2,0-6 1,6-17 1,3-10 4,0-8 0,9-2 12,4-2-6,2-1-6,-3 5 12,2 8-12,6 11-13,6 15-85,4 7-123,2 7-203</inkml:trace>
  <inkml:trace contextRef="#ctx0" brushRef="#br0" timeOffset="172226.75">11523 11469 1230,'0'0'155,"0"0"-35,120-3-32,-13-7-19,28-1-10,10 2-3,-1 7-51,-4 2 7,-8 7-24,-7 7-36,-10 5-63,-13 1-111,-14-5-175,-17-6-607</inkml:trace>
  <inkml:trace contextRef="#ctx0" brushRef="#br0" timeOffset="172829.82">11663 11732 536,'0'0'507,"0"0"-335,0 0-46,0 0-99,-20 64 44,9-14 85,-1 6-111,1 1-8,1-2-31,0-2 3,3-6-18,2-6 7,2-11-83,1-7-75,0-11-139,2-10-232</inkml:trace>
  <inkml:trace contextRef="#ctx0" brushRef="#br0" timeOffset="173156.75">11654 11904 353,'0'0'538,"0"0"-443,0 0 20,0 0-95,0 0-10,0 0 27,37 15 4,-17-7 5,4-2-44,2-4 1,-3-2 25,-2 0-23,-6-2 8,-6-8 4,-2-1-17,-2-1 34,-3 0-34,0 4 3,-2 2 30,0 5-31,0 1-4,0 1 0,0 13 2,-2 3-6,0 1 6,0-1 0,2-1 8,0-3-8,0 2-1,1-5-50,12 0-146,3-2-87,4-4-322</inkml:trace>
  <inkml:trace contextRef="#ctx0" brushRef="#br0" timeOffset="173443.02">11998 11975 983,'0'0'73,"0"0"15,0 0-47,0 0-22,0 0-13,-10 63 1,10-32 3,0-4-6,3-7-4,4-6 0,-2-6 1,-1-7 7,-1-1-5,3-5 34,1-13 52,2-8-85,-2-3 2,-4-1-6,-3 3-2,0 7-5,0 2-25,-2 8-28,-4 7 8,-1 3-73,3 0-47,-3 5-112,3 4-65</inkml:trace>
  <inkml:trace contextRef="#ctx0" brushRef="#br0" timeOffset="174768.12">12456 11799 529,'0'0'133,"0"0"11,0 0-1,-12-63-40,2 49 48,-5 7-66,-5 2-52,-6 5 3,-1 10-35,-2 15 14,8 9 5,6 3-16,8 1 8,7-5-12,0-4 0,6-6-7,8-8 7,5-7-3,3-8-10,7 0 9,1-13-11,0-9 15,-6-5 0,-6-3 15,-5 1-13,-6 7 17,-5 9 7,-1 6-8,-1 7 3,0 0-21,0 15-16,-7 8 13,1 5 3,3 0 0,3-1-1,0-3-42,7-2-10,6-4-87,2-4-21,3-7 26,-2-5 2,4-2 73,-1-5 60,-1-7 32,-2-4 69,-4-2-22,-4 1-13,-5 1 24,-3 3-49,0 5-29,-5 4-12,-7 4-18,-1 4 17,0 13 1,1 4 0,7 6-3,3-2 7,2-2-4,2-4 0,8-6 6,-2-5-1,-1-6 3,-2-2 9,1 0 41,1-6-30,3-5-9,-1-2-13,2-1-4,-1-1 12,-1 1-14,-1 1 0,-3 4 15,-2 3-10,-2 3 2,-1 3 8,0 0-14,0 0-2,0 0-21,0 7 22,0 6-7,0 3 16,0 4-4,0 8 14,-2 8-2,-4 7 40,0 7-39,-2 7 18,2 3 16,-2 4-33,-7 0 2,-2-5 11,-6-5-29,-2-6 28,-5-8-29,1-9-2,-1-9 22,3-7-18,0-10-4,4-5 6,4-8-2,7-20 0,12-13-4,5-11-5,33-16-10,14-12-6,13-9-39,8-10-65,1-5-176,0 3-522</inkml:trace>
  <inkml:trace contextRef="#ctx0" brushRef="#br0" timeOffset="177380.41">11111 12790 932,'0'0'219,"0"0"-99,0 0-50,0 0-46,0 0 35,75 3-1,-27-2-29,2-1-2,-1 0-23,-5 0-8,-5-3-16,-9 0-35,-11 1-18,-7 2-65,-9 0-90,-3 0-96,0 0-43</inkml:trace>
  <inkml:trace contextRef="#ctx0" brushRef="#br0" timeOffset="177530.2">11151 12824 657,'0'0'236,"0"0"-101,0 0-38,0 0 5,0 0 33,71 25-41,13-15-94,21 0-5,9-7-332,13-3-683</inkml:trace>
  <inkml:trace contextRef="#ctx0" brushRef="#br0" timeOffset="188707.66">8702 8186 688,'0'0'189,"0"0"-22,0 0-15,0 0-62,0 0-35,0 0-3,0 0 39,-24 78-54,17-39-33,3-2 13,1-4-17,0-1-12,3-5-74,0-7-54,12-9-82,4-10-124,2-2-83</inkml:trace>
  <inkml:trace contextRef="#ctx0" brushRef="#br0" timeOffset="188867.42">8805 8259 624,'0'0'238,"12"-55"-110,-9 40 8,-2 9-6,-1 6-37,0 6-52,0 14-39,0 13 28,-5 7-14,-4 1-14,-3 3-4,2-3 1,0-2-77,2-10-112,1-9-202</inkml:trace>
  <inkml:trace contextRef="#ctx0" brushRef="#br0" timeOffset="189170.15">8540 8420 1050,'0'0'185,"0"0"-183,0 0 35,0 0 22,83 60-28,-56-45 29,1-2-29,-4-2-29,0 0 10,1-3-12,2-5 0,2-3 9,4 0-3,3-14-1,5-7 9,3-7 7,1-3 22,-4-4-39,-6 5-3,-5 5 6,-9 8-7,-7 7-36,-8 10-96,-6 0-88,0 15-238</inkml:trace>
  <inkml:trace contextRef="#ctx0" brushRef="#br0" timeOffset="190348.91">4297 11638 321,'0'0'101,"-97"-5"-56,60 5-20,17 0 29,13 0 85,7 0 10,36 0-50,30 7-24,34 7 22,37 3-4,29 0-12,22-4-50,17-5-16,7-7-3,-7-1-9,-14 0-6,-20-5 3,-24 1-38,-31 2-36,-36 0-124,-37-2-221</inkml:trace>
  <inkml:trace contextRef="#ctx0" brushRef="#br0" timeOffset="191204.96">5362 11737 779,'75'-5'87,"23"5"-53,27 0 39,17 4 32,15 7 12,6 3-51,5 1-6,4-5-51,3 1 7,15 1 16,-4-1-25,-3 7 11,-16 0-18,-30 3 0,-22 2 6,-26 1-3,-18-1-3,-13-3 0,-8-1 0,-1-5-5,-4-3 1,-4-2 4,-9-4-3,-9 0 4,-12-3-1,-7-1 0,-3 0 1,1-1-5,-2 0 4,3-1 0,1-7-4,2-1 4,1-2 0,4 3-1,-1 1 3,0 3-6,-5 2 4,-4 2 0,0 0-10,-1 0 10,0 0-2,0 0 1,0 0 1,0 0-4,0 0 4,0 0 0,0 0 0,-6 0 6,-5 3-5,-1 12 0,-4 11 3,0 18 9,2 21-7,3 18 6,2 14 38,0 7-23,-3-1 10,-3-1-14,-1-1-11,0-4 11,2-7-23,-2-6-8,1-11 4,-5-10-80,-11-7-67,-7-16-125,-8-15-231</inkml:trace>
  <inkml:trace contextRef="#ctx0" brushRef="#br0" timeOffset="192906.29">4022 11581 185,'0'0'159,"0"0"-128,0 0 52,0 0 20,0 0 0,0 0-29,9-15-24,-9 15-41,0 11 18,0 6 47,0 4-14,0 6 3,2 3-30,3 8-11,1 11 33,1 5-32,0 14-1,-2 7-4,0 7-10,1 3 7,1 2-15,0-1 0,-3-1 17,-4-1-15,0-5 0,-3-2-2,-10-2 3,-1 0 0,-4-4-3,3-7 0,1-8 1,2-7-1,6-8 0,5-4 0,1-2 2,0-7-3,0-3 1,3-2 0,0-2 1,-1-1-1,0-5 0,-2 1-1,0-3 5,0 0-6,0-2 2,0 1 0,-4 0 0,-2-2 2,2 4-2,0-3 0,1 2-7,-1 0 3,-1-2-13,3-1 0,0-1 15,-1-2-4,3-2-18,0-2 17,0-1 7,0-1 3,0-1-3,0 0 0,7 0 27,6 0-18,4 0 1,1 0 0,0 0-5,3 0 17,2 0-22,4 0 0,7 4 9,7 2-7,9-4 3,2 3 2,7 2 8,3 0 8,2 1-18,6-1 0,10 1 10,8-4-9,8 0-3,7 2-1,12-1-1,5 3 6,-1-1-5,0 2-2,-8 2 22,3 0-3,2 3-15,-2-3 4,2-2-7,0 1 5,-6-2-6,1 3 0,-6 5 10,-8 4-10,-4 4 0,-6 6-4,2 2 9,4 1-5,3-1 0,2-3 0,-5-2-3,-9-4 2,-5-6 0,-8-5 0,-5-2 1,-8-3-2,-2 4 2,-4-4 0,5-1-4,-3 1 5,-2-5-1,-5 1 0,-8-1 0,-8 0 2,-5 0-2,-7 0 0,-6 0 0,-5-2 1,-1 2-1,0-2 0,0 3 1,0-1-3,-1-2 2,-1 0 0,2 0-2,-3 0 8,-3 0-6,1 0 0,0 0 5,-2-7-2,2-4-3,0-1 0,1-5 0,0-5 2,1-3-3,0-12 1,3-6 0,-3-15-4,-2-13 4,-2-9-3,0-9-3,0 1-5,4-1 5,5 2 6,6 6 0,6 4 1,-6 5-1,-6 7 0,-9-2-9,0 4-12,-13 8-36,-5 12 3,-3 19-71,-2 11 0,-8 7-148,-6 5-112</inkml:trace>
  <inkml:trace contextRef="#ctx0" brushRef="#br0" timeOffset="194354.51">5019 12283 311,'0'0'113,"0"0"-30,0 0-37,0 0 64,0 0-21,0 0-27,-23 4-11,23 16-16,0 11 25,12 9 15,3 7-25,-4 6-10,-4 1-34,-6 1 5,-1-3 12,0-6-21,0-6 1,0-4-3,0-5 0,2-1 3,4-6-3,6-2 0,0-7 4,-2-2-4,0-3 0,-4-2-1,-4 0-2,-1-4 1,-1-2-26,0-2-8,0 0 33,-3-2-8,-6-10-11,2-4-2,3-8-16,2-4-14,2-6-22,-3-2 1,-3-3 25,-3-2-7,-1-7 13,1-1 21,2-4 4,1 2 19,3 2 0,0 3 1,0 6 9,0 8 1,-1 7 17,-1 5 1,1 8-11,2 5 15,2 3-11,0 4 1,4 0-7,10 0-12,2 0-4,6 6 16,3 3 0,9 5 20,16-3-7,7 1 1,12-3 14,7-2-30,0-3-2,-6 0 1,-9-1 5,-16-1 28,-17 0-10,-13 0-25,-9-1 2,-6-1-12,0 0-1,0 0 0,0 2 5,5 2-7,-3 3 2,2 5 0,-2 5-4,-2 6 8,0 9-4,0 7 4,3 9 6,5 5 42,0 3-25,-1 1 0,-5 2 8,1-5-26,-3-4 10,0-4-6,0-8-9,-3-6 10,-1-5-14,-1-4 0,-1-8-2,1-7 3,0-4-1,-4-4 0,-5 0 0,-8-10 0,-8-7 0,-8-1-17,-12-3 16,-10-1-30,-3 1 0,-8 3-18,3 4-4,6 5 17,11 3-43,18 0-80,21 0-152</inkml:trace>
  <inkml:trace contextRef="#ctx0" brushRef="#br0" timeOffset="210159.3">6118 12352 109,'0'0'92,"0"0"-64,0 0-24,0 0 4,0 0 5,0 0 1,0-2 5,0 2-14,2 0 28,-2 0 5,0 0-7,0 0 10,0 0-6,0 0-17,0 0 2,0 0-20,0 0 0,0 0 3,0 0-1,0 0 4,0 0-6,0 0 2,0 0-1,0 0-1,0 0 0,0 0 4,0 0-4,0 0 3,0 0 9,0 0-5,0 0 17,0 0-15,0 0-3,0 0 8,0 0-9,0 0 4,0 0 3,0 6-1,0-2 20,0 1-30,0-1-1,0 0 12,0-2-10,0 0 1,0-1-3,0-1 1,0 0 4,0 0-5,0 0-4,0 0-6,0 0-23,0 0-13,2 0-40,-2 0-25,3 0 51,0-1-63</inkml:trace>
  <inkml:trace contextRef="#ctx0" brushRef="#br0" timeOffset="212772.78">6366 12405 61,'0'0'69,"0"0"26,0 0-12,0 0-31,0 0 3,0 0-21,0-6-8,-3 6-9,1 0-17,0 0 0,0 0-6,2 0 6,0 0 1,0 0-1,0 0 0,0 0 14,0 0-6,0 0 2,0 0-10,0 0 2,0-1-2,0 1 0,0 0 0,0-1 4,0 1-3,0 0 1,0-1 8,0 1-7,0 0 15,-1 0-17,1 0 0,0 0 4,0 0-4,0 0 0,0 0-1,0 0 0,0 0 15,0 0-5,0 4 5,0 4 14,0-1 4,0 3 20,0 1-7,0-2-37,0-2 11,0 0-18,0-1-1,0-2 3,0 1-3,0-2 2,0 0-3,0-1 0,0-1 8,1 2-5,-1 1-3,2 1 8,-2 3 2,4 3 6,1-2-10,-1 0-4,-1 1 7,-1-3-9,1-4 0,-3-2 1,0 1 0,0-2 1,0 0 5,0 0-3,0 0 22,0 0-23,0 0 2,0 0-5,0 0 1,0 0 4,0 0-5,0 0 0,0 0-1,0 0 1,0 0-3,0 0 2,0 0-4,0 2 5,0-1 0,0 0 0,0-1-1,0 0 1,0 0 0,1 0 5,-1 0-3,0 0 3,0 0-5,0-1-15,0-2 8,0 0-19,0 0 1,0-1 16,0 0-6,0 0 12,-2-3-2,0-1-20,-1 0 23,1-3-31,-2 0 17,-1 2 16,1-2-16,1 4 15,1 1 1,1 2 0,1 1 7,0 0-7,0 0 2,0-2-2,0 2 2,0-1-3,0 0 1,0 0 0,0 1-1,0 1 1,1-3 0,1 3 0,1-2 2,-3 0-3,3 1 1,-2 0 0,-1 1-1,3 0 2,-3 0-1,0 1 5,0 0-3,0-1 5,0 0-5,0 0-2,-3-1 12,1 1-11,0-1-1,0 0 10,1 3 0,1-1 5,0 0-9,0 0 3,0-2 11,-1 3-15,1-1-3,0 0 1,0-1 1,0 2 9,0 0-13,8 0 0,6 0 6,0 0 0,1 2-6,0 0 12,-2 0 4,2-1 5,-1-1-20,2 1 1,0-1 10,2 0-6,1 1-6,4 0 9,-3 1-3,3 2 17,-3-2-1,1 1-11,1 1 17,1 0-27,-2-1 6,2 1 0,1 0-1,-2 1 2,2-1-1,-3-2-6,1 0 16,-1 1-16,-1-3-1,1 0 8,-1 0-8,1 2 10,-1 0-10,3 1 1,-1 1 14,1 0-10,0 0-5,2-3 4,-2 1-1,0 0-2,-2-1-1,-1 0 0,-2 1 4,-4-1 1,0 1-5,-5-1 4,-1 0-2,-1-1 1,0 0-3,-2 0 0,0 0 6,-1 0-6,-4 0 0,2 0 0,0 0 3,1 0-2,3 0-1,2 0 0,1 0 1,0-4-1,1 1 0,-4 1 0,-2 0 3,-4 2 3,0 0-5,0 0 3,0 0 1,0 0-5,0 0 0,0 0 1,0 0 1,0 0-1,0 0-1,0 0 0,0 0 8,0 0-4,0 0-4,0 0 1,0 0 1,0 0-3,0 0 1,0 0 0,0 3 8,0 1 1,-3-1-9,2 1 3,1 2-2,0 0 2,0 3-2,0 3 2,2-1 20,3 0-19,-1 1-4,-1-1 5,-1-1-4,-2-2 7,0 0-8,0-3 0,0 1 12,0 0-10,0 0-2,0 3 6,-1 0-5,0 0 12,-2-2-13,3-1 0,-2 1 4,2-3-3,0 2-1,0-1 0,0 2 7,0 1-7,0-2 0,0 1 0,0 1-3,0 0 7,0 1-4,0 0 0,0-2 2,0 1-2,2-3 0,2 0 0,-3-5 0,-1 0 0,0 0 0,0 0 4,0 0-3,0 0-1,0 0 0,0 0 0,0 0 0,0 0 0,0 0 0,0 0 2,0 2-1,0-2-1,0 0-3,0 0-21,0 1 23,0 0-37,0 2-2,0-1 0,0-2-63,0 0-150,0-4-475</inkml:trace>
  <inkml:trace contextRef="#ctx0" brushRef="#br0" timeOffset="-213505.79">6329 12443 252,'0'0'103,"0"0"-37,0 0 21,0 0-48,0 0 9,0 0 23,0 7 2,0 4-23,0 2 3,0 3-9,0 0 0,0 2-16,0-3-13,0 2 17,0-2-27,0 0 4,0-1 3,0 0-6,0 0 4,0-3-10,0-1 5,0-3 7,0-1-12,0-3 0,0 0 2,0-1 0,0 1 6,0-1-4,0 0-3,0 0 22,0 0-23,0-1 2,0 1 7,5 0-3,1 0 1,1 0-6,0 1 2,1 2 22,2 0-24,-1 1-1,1-2 5,-1 1-4,-1-2 3,4-1-4,0 0 0,5-2 31,4 0-24,3 0 11,0 0-11,3 0 3,-2 0 11,-4 3-17,-5 4 3,-3-2 19,-6 3-25,-2-4 1,-2-1-2,1 0 2,-2 0 0,3-3-2,3 1 0,-1 1 6,-2-1-1,-3-1-5,-2 0 0,0 0 0,0 0 5,0 0-5,0 0 0,0 0-6,0 0 6,0 0 0,0 0-1,0 0 2,0 0-4,0 0 3,0 0 0,0 0 0,0 0 0,0 0 0,0 0 0,0 0 2,0 0-4,0 0 2,0 0 0,0 0-4,0 0 5,0 0-1,0 0 0,0 0 2,0 0-2,0 0 0,0 0 0,0 0 0,0 0 0,0 0 0,0 2 0,0-2 2,0 0-7,0 0 3,0 0 2,0 0-1,0 0 4,0 0-3,0 0 0,0 0 4,0 0-5,0 0 1,0 0 0,0 0 1,0 0 1,0 1-2,0 1 0,0-1 0,0 2 1,0-1-1,0 1 0,0 0 6,0 3-1,0 1-3,0 0 3,0 6-2,2 0 13,1 1-11,-2 3-3,0-3 17,-1 0-18,0-2 4,0 0-5,0-2 2,0-3 0,0 3-2,0-1 0,0 2 8,0-3-5,0 0-1,0-1 6,0-1-7,0 1 1,0-1-2,0 1 0,0 1 5,0 0-4,0 2-2,0-1 1,0-1 0,0 2 0,0-3 0,0 0 0,0-1 4,0-5-4,-1 2 0,1-3-1,0 3 2,0-2 2,0 2-3,0 2 0,0 2-3,0-1 7,-1 0-5,1-2 1,-2-1 0,2-1 2,0-1-2,0-1 0,0 0-3,0 0 9,0 0-7,0 0 1,0 0 0,0 0 0,0 0 0,0 0 0,0 0 1,0 2-1,0-2 0,0 0 1,0 0 3,0 0 0,0 2-3,0-2-1,6 0 24,5 3-19,-3-3 3,1 0 4,-2 0-11,-3 2 8,1-2-9,0 2 0,-3-2 2,2 0-1,0 0-1,2 0 4,2 3-1,3-3 11,-1 0-13,1 1 2,1 1 15,-1-2-15,0 2 2,-1 0 0,-3-2-4,-3 0 8,-1 1-9,0 1 0,1 1-1,2 0 1,2 0 0,2 1-2,4 3 5,-1-3 0,-3 0-3,-2-1 0,-1-2 6,-4 1-5,-1-2-2,-2 0 1,0 0 0,0 0 3,2 0-3,0 0 0,1 0 2,1 0-2,-2 0 0,-1 0-1,0 0 4,-1 0-1,0 0-2,0 0 0,0 0 10,0 0-8,0-5-2,0-4 0,1-5 3,3-1-5,1 0 2,-3-1 0,4 2-2,-3 0 3,-3 0-1,2-1 0,-2 0 0,0-2-9,0 0 7,0 1 1,0 3-7,0 1 8,0 1 0,0 3-1,0-2-8,0 1 8,-2 1-16,-1-2 17,2 1-10,1-1 4,0 3 3,0 1 0,0 3 3,0 2-5,0 1 5,0 0-3,0 0-8,0 0 9,0 0-2,0 0 1,0 0 3,0 0-1,0 0 1,0 0 0,0 0 0,1 0 2,2 0-2,2 0 0,6 3 2,3 0 6,4 1-8,3 0 0,1 0 19,1 1-17,1-1 3,-4-1-5,-1 2 3,-2 1-2,-4 0-1,1-1 0,-5-1 4,2-1 1,-2-1-3,-2 0-2,-2-2 0,-3 0 9,-2 0-9,0 0 0,0 0 9,0 0-8,0 0 1,2 0-2,1 0 3,4 0-9,-1 0 6,-1 0 0,-1 0 2,-1 0-2,-3 0 0,0 0-1,0 0 3,0 0-1,0 0-1,0 0 0,3 0 4,1 0-4,3 0 0,-1 3-2,-1-3 4,-1 1 3,-3-1-5,-1 0 0,0 0 3,0 0-2,0 0 1,0 0 8,0 0-10,0-1 10,0-7-10,0 4 0,0-6 0,1 2 1,0 0-2,1-3 1,-2 1 0,0 0 1,0-1-1,0 1 0,0 1-1,0 0 2,0 3-2,0-1 0,0 0 1,0 3-4,0-3 2,0 2-1,0-1-5,0-2 13,0 4-5,0-2 0,0 2 1,0 1-4,0 1 3,0 1 0,0 0-4,-2-1 4,2 2 0,-1-2-2,0-1-5,0 1 2,1 2-2,0-4-15,0 2 2,0 0-56,5-1-48,6-1-263</inkml:trace>
  <inkml:trace contextRef="#ctx0" brushRef="#br0" timeOffset="-207789.36">3990 12176 134,'0'0'83,"68"11"-23,-38-2-14,-1 0-10,-1-2-19,-3 3-16,-5-1 7,-6-2-6,-7-2-2,-5-1-5,-2-3-63,0-1-57</inkml:trace>
  <inkml:trace contextRef="#ctx0" brushRef="#br0" timeOffset="-206488.55">4381 12259 100,'0'0'91,"0"0"-40,82 12 24,-44-6-1,2 0 30,-4 3-30,-4 2 1,-5 0-22,-2-1-41,-2 0-5,-3 0-7,4-2 0,-3-2 0,0 1 0,3-3 1,0-1 5,1 0 23,1 1-4,3 0-21,-4 2-2,-2 1 7,-5-2-7,-5 3-2,-2 0 0,-4 0 0,-2 0-1,0 0 1,2 2 0,4 0 12,1-1 2,1 1 1,1-3-7,-2 1-6,-2-1 5,-3 0-3,0 1-3,-5 0 8,1-1-8,1 0 3,-3 0-4,1-3 1,0 1 0,-2-2-1,0-1 0,0 0 1,0 1 1,0 0 2,-11 3 6,-3-2-3,-2 1 5,2-1-7,1-1-2,1 0-1,-1 0-2,-4 0 0,-5-3-7,-8 0-12,-8 0 8,-10 0-18,-4-2-21,-4-4-6,2-1 17,1-2 22,-1-1 13,0 0 4,-1-1 2,-6-1-2,-5 3 1,-3 1 0,1 3 1,7 5-4,10 0-6,15 0 8,15 0 6,10 0-6,11 0 6,0-1 47,7-5-24,11 0-19,3-1 9,1 2-15,6-2 16,-1 3-12,2-1 15,4 0 23,3 0-10,5 1 8,3 1-5,3 2-10,3 1 15,2 0-29,5 0-8,-4 5 0,-4 3-5,-3 2-1,-1 0-1,-1-1 0,1 3 5,-1 0-5,-2 1 0,-7-2 2,-4 0 0,-7 1-2,-2-1 0,-3-2 3,3 0-6,1-1 3,0 1 0,4-1 6,-1 1-5,-4 1 7,-1-1 6,-6-3-6,-6 1 8,-4 1-11,-5-1-4,0 4 14,-9 0-14,-9 4 10,-7 2-2,-2 1 2,-4-3 7,-2 1-2,-2-2-11,-4-1 13,-4-4-16,-2-5 1,2-2-3,-3-2 2,-1 0-2,-2-2 0,-5-6 0,-3-4 3,-9 1-2,-2-2-1,-3 3 0,-2 2 2,-1 8 0,-2 0-2,-1 0 0,-2 0-4,1 7 6,-2 2-2,5 1 0,7-2 0,4-3 2,8-1-2,5 0 0,11-2 3,10-1-3,13-1 0,9 0-1,8 0-1,0 0-8,0 0-28,11-5-66,5 0 21,3 0-67,1-1-92,-2 0-72</inkml:trace>
  <inkml:trace contextRef="#ctx0" brushRef="#br0" timeOffset="-205376.79">8401 13111 844,'0'0'190,"60"-20"-126,-34 16 25,-3 0-54,-3 4 35,-2 0-40,-2 0-24,-4 0-6,-3 5-71,-3-1-102,-6 0-179,0-1-317</inkml:trace>
  <inkml:trace contextRef="#ctx0" brushRef="#br0" timeOffset="-205228.19">8412 13197 536,'0'0'411,"0"0"-348,0 0 13,62-14-20,-36 7-20,-1 1-36,-4-1-49,-6 2-156,-7 1-261</inkml:trace>
  <inkml:trace contextRef="#ctx0" brushRef="#br0" timeOffset="-204999.39">8680 12933 1162,'0'0'156,"0"0"-90,57 66 63,-45-23-35,-7 2-10,-5 0-47,-1 3-14,-19-4-23,-7-4-3,-8-3-34,-4-3-65,-5-8-101,4-8-87,6-14-566</inkml:trace>
  <inkml:trace contextRef="#ctx0" brushRef="#br0" timeOffset="-203416.46">9522 12726 57,'0'0'42,"0"0"0,0 0 2,0 0-4,0 0-20,0 0-14,3 1-5,-2-1-2,2 0 2,-1 0-1,0-1 5,0 0-5,-1-3 0,-1 1-51,0 0-55</inkml:trace>
  <inkml:trace contextRef="#ctx0" brushRef="#br0" timeOffset="-201904.24">9522 12726 56,'41'-51'73,"-39"45"20,-2 2-35,0-2-36,0 2 2,0 1-12,0 0 27,0 2 33,0-1-16,0 2 2,0 0-4,0 0-8,0-2 3,0-1-8,0 1-17,0-2-7,0 0-10,0 1 22,0-1-17,0 1 10,2-1 3,-2 2-12,0 2 7,0-1 4,0 1-9,0 0 11,0 0-17,0 0 4,0 0 7,1-3-6,-1 2 4,1-1-9,0 2 3,-1-2 11,0 2-12,0 0 1,0 0 0,0 0-7,0 0-1,0 0-4,0 0 3,0 0 1,0 0-2,0 0-2,0 0 10,0 0-7,0 0 1,0 0-4,0 0 2,0 0-2,0 0 0,0 0-1,0 0 1,0 0 0,0 0-1,0 0 0,0 0 1,0 0 2,0 0-2,0 0 0,0 0-3,0 0 6,0 0-5,0 0 2,0 0 0,0 0 3,0 0-3,0 0 0,0 0 3,0 0-3,0-2 0,0 0-2,0 1 4,0-1-6,-2 0-8,0 0-18,-3 0 7,2 0-9,-3 0 15,3 0 10,1-1 7,0-1 1,0 3 0,2-1-1,-1 1 21,1 0-8,0 1 8,0 0-2,0 0-10,0 0 15,0 0-20,0 0 1,0 0 7,0 0-8,-1 0 3,1 0-6,-1 0 2,1 2 16,-2 5-16,2 5 15,0 6 3,0 7-9,0 6 13,0 9-8,0 8-10,0 3 22,0 4-13,0-5-4,0-6 13,0-9-19,0-5 9,2-8-8,-2-5-3,0-5 7,0-6-8,0-3-2,0-2 1,0-1 0,0 0 0,0 0 0,0 0-1,0 0 0,-2 0-1,0 0 0,1 0-5,0 0-3,1 0-3,0 0-4,0 0-4,0 0 17,0 0-12,0 0 7,0 0 7,0 0 0,0 0 2,0 0-2,0 0 0,0 0 1,0 0-1,-1 0-3,-1-1 2,0-1 1,-2-1 0,-3-1 0,-2-3 0,-3 3-1,-5-3 1,-4 3-2,-7 1 1,-3 3 2,-4 0 4,-3 4-5,4 14 1,-1 5 8,8 7-8,0 7 9,6 5 4,6 3-6,5 0 1,8 1-8,2-2 1,0-3 1,4-6 3,8-4-4,5-10 9,7-5-1,8-7-1,9-7 16,11-2-3,5-5 3,0-11-22,-5-3 17,-8-5-1,-9-1-7,-7-3 0,-6 1-12,-6-3 1,-6 1 1,-6-3-2,-4 1-1,0 0 0,-13 0 1,-5 1-2,-6 2 0,-2 5 2,-2 6-7,-1 6 5,1 6-11,0 5-9,4 0-14,7 0-19,2 8-27,8 2-93,2 0-65,4-2-173</inkml:trace>
  <inkml:trace contextRef="#ctx0" brushRef="#br0" timeOffset="-201217.58">9303 13266 1044,'0'0'87,"0"0"-58,0 0 82,0 0-79,-34 58-5,26-39-27,1-4-28,0 0-58,2-5-24,3-4-25,2-6-17,0 0-3,0-8 111,9-9 44,3-2 22,-1-3 48,-4 2 36,-1 3 2,-4 5 11,-1 4-30,-1 5 6,0 3-25,0 0-46,2 5-16,1 9-5,3 3-2,1 1 8,1-3-5,-1-2-4,0-4 1,-2-3 0,-2-2-2,1-4 0,1 0 1,2 0 20,1-10-11,2-5 7,-1-3 0,2-1-2,-2-1-6,-2 1-8,0 4-5,2 1-3,-2 9-47,4 4-51,-2 1-100,2 6-83,-3 3-71</inkml:trace>
  <inkml:trace contextRef="#ctx0" brushRef="#br0" timeOffset="-201025.06">9501 13280 400,'0'0'353,"0"0"-217,0 0 33,0 0-22,0 0-66,0 0-38,15 5-32,-16 9-1,-5 1-2,1-2-8,3-1-5,2-1-17,0-4-83,0-2-48,0 0-34,0-5-41,5 0 15,1 0-96</inkml:trace>
  <inkml:trace contextRef="#ctx0" brushRef="#br0" timeOffset="-200824.38">9501 13280 360,'40'32'138,"-40"-38"-32,0 2-21,0-1-22,0 0-61,0 2-2,0-1-84,0 0 4,1 2 30,4 1 24,0-1 26,1 0 2,-1-2 0,4 0 2,0 1 2,-2-2-6,2 2 1,-2 1-2,-5 2-15,-2 0-100,0 0-94</inkml:trace>
  <inkml:trace contextRef="#ctx0" brushRef="#br0" timeOffset="-200677.13">9499 13368 575,'0'0'208,"0"0"-114,0 0 32,0 0-84,0 0-42,0 0-27,37 0-251</inkml:trace>
  <inkml:trace contextRef="#ctx0" brushRef="#br0" timeOffset="-200087.26">9500 12552 264,'0'0'131,"0"0"-13,0 0 1,0 0-32,0 0-14,0 0-43,-51 3-15,51-3-7,0 0-2,0 0 13,0 0-1,0 0-16,3 0-2,5 0-40,0 0-95,-6-6-202</inkml:trace>
  <inkml:trace contextRef="#ctx0" brushRef="#br0" timeOffset="-198276.19">9536 12621 408,'0'0'118,"0"0"-40,0 0 40,0 0-44,0 0 10,0 0 3,-1-15-29,26 13-25,10 0 43,8 2 19,1 0-7,1 0-13,-2 0-16,-5 0-3,-6 2-20,-5 2-16,-7-2-4,-9 0-15,-5 0-1,-6-2 0,0 0-5,0 0 4,0 0-8,0 0 7,0 0-7,0 0 12,0-6-4,0-6 1,7-4-3,4-5 0,5-3 2,0-4 1,3 2-7,-3 1 7,-3 5 0,-2 5 0,-4 6 3,-4 5 1,-1 1-4,-2 3 0,0 0 10,1 10-10,1 12 0,-1 9 8,2 6-3,0-1 2,1 0-7,4-2 0,0-6 1,1-6 1,2-8-2,-2-4 0,3-7 0,3-3 3,0-1-3,0-14 0,1-5-3,1-8 3,0-1 0,-3-1 0,1 2 1,-5 3 1,-1 8-2,-5 6 0,-1 7 12,-3 2-12,4 2 3,3 10-3,3 11 0,3 7-5,-2 1 5,-1 1 0,-3-5 0,-1-5 0,1-5-3,-2-7-2,-1-5-1,3-3 4,-1 0 2,4-3 0,-1-9 6,2-1-6,-1 1 0,1 1-1,2 3 2,3 2 8,1 3-6,3 0-3,3 3 20,4 0-9,0 0 8,1 0-5,-3 0-5,-2 4 6,-2 0-15,1 0-5,0-1 3,-8 0-53,-3-1-55,-11 3-66,-9-2-189,-14-3-268</inkml:trace>
  <inkml:trace contextRef="#ctx0" brushRef="#br0" timeOffset="-196558.44">4404 12166 894,'0'0'77,"21"117"-29,-5-38-9,-3 5 8,-4 0 31,1 0 25,-6-2-54,-4-3-14,0-8-18,-2-8-12,-10-8 17,1-12-18,0-8-2,3-10 13,2-11-10,6-5 4,0-7-8,0 0-1,0-2 19,0 0-11,0 0-1,0 0 2,0 0-6,0 0 7,0 0-10,0 0 0,0 0-1,2 4 1,4 2-5,1 2 5,0 1 0,-1-1-2,0-1 2,-4-4 0,2 0-1,-3-3 3,-1 0-2,0 0 7,0 0-6,0 0 11,0 0-8,0-2-4,0-2 12,0 0-12,0 4 6,0-3 1,0 3-3,0 0 11,1 0-12,5 0-2,5 0 13,7 0-13,10 0 19,10 3 2,15-1-4,12 0 8,8 1-14,5-3-7,-8 4 23,-8 0 0,-11 3-1,-14 0-10,-9 1-12,-8-3 0,-6 1-5,-3-3 0,-2 0 4,-2-1-3,7-1-1,0 0 0,-3-1 1,2 0 0,-8 0-1,-1 2-2,-1-2-6,-3 0 8,4 2-3,1 0 3,4 0 0,2 1 0,1-1 0,-1 3 0,0-2-4,-1-1 5,-6 0-1,-1-2 0,-3 0-3,0 0 1,0 0-5,0 0 3,-3 0 3,-1 0 1,-1 0 0,0 0-2,1 0 6,-3-4-10,0-4-32,-1-5-44,-4-1-105,-2-8-181,-4-8-532</inkml:trace>
  <inkml:trace contextRef="#ctx0" brushRef="#br0" timeOffset="-194720.49">4435 12157 201,'0'0'197,"0"0"-110,0 0 22,0 0-47,0 0-24,0 0-33,-45-44-2,31 38-4,3 1 2,0 2 8,9 0 47,2 0 32,0 0 16,0-1-23,4-2-18,9 0 4,-1 1 4,0 1-17,1 1 8,1 2-20,11 1-2,11 0 7,17 4-5,20 5 14,8-3-37,4-1 2,-4-1 11,-10 1-14,-14 1 1,-4-1-7,-8-1-11,-2-2 10,-2-2-11,-7 0 2,-9 0 6,-4 0-8,-8 0 0,1 0-1,-3 0 5,-1 0-5,-4 0 1,-3 0 0,-2 0-4,-1 0 4,0 0-2,0 0 0,0 2 1,0-1-3,-4 1 4,-7 2 0,2-1-1,-3 1 2,-6 2-1,-4-5 0,-4 1 0,-8-2-4,-4 0 4,-6 0-9,-4-10 8,-1 0-7,-2 0-1,-1 0 9,0 5-4,4 0 1,-2 4-3,2 1 6,-2 0-9,3 0 9,0 0-7,6 0 1,3 0-1,9 0 4,4 0-5,4 0 7,5-1-1,0-5 3,2 4-1,1-2 0,1 3 2,5 1-5,1 0 3,2 0 0,1 0 1,1 0 1,1 0-2,-3 0 0,0 2 4,-3 13 9,2 4-11,0 7-1,4 6 19,0 6-16,1 6 8,0 3-3,0 0-6,0 2 12,-2 2-13,0 0-2,2-1 13,0-2-13,9-3 12,5-3 4,-3 0-2,0-3 8,-3-2-17,0-2 0,3-1 15,-4-5-18,0-1 7,-2-3-7,-3-3 4,-2-3-2,3-4-4,-3-1 0,0-3 3,0 2-2,2-1-1,0-1 0,0-1 2,-1-2-1,0 1-1,-1-3 0,0 1 0,0-2 2,0 1-2,1-1 0,-1 0 1,1-2-1,-1 2 0,0-5 0,0 0 1,0 0 2,0 0-3,0 0 0,1 0 3,1 0 6,0 0-8,6 0 2,5 2 19,7 0-15,7 1 10,8 0-3,6-1-3,7 0 12,6 1-13,3 0 0,-2 0 10,0 1-8,-6 0 0,-1 2-7,-7-4 2,-4 0-7,-1-1 0,-6 1 0,-5-2 0,-5 0 0,-9 0 0,-4 0 0,-4 0 0,-1 0 0,-2 0 0,0 0 0,0 0 0,0 0 0,0 0 0,0 0 0,0 0 0,0 0 0,0 0-6,0 0-21,0 0 17,0 0-14,0 0 8,0 1 3,0-1-2,0 1 11,0-1-5,0 0 4,0 0 0,0 0 8,0 0-3,0 0 0,0 0 1,0 0-1,0 0 0,0 0-8,0 0-4,0 0-26,0 0-9,2 0-26,2-2-36,3-9-116,7 0-174,10-7-532</inkml:trace>
  <inkml:trace contextRef="#ctx0" brushRef="#br0" timeOffset="-189208.14">5681 12553 247,'0'0'89,"0"0"-19,0 0 15,0 0-7,0 0 4,0 0 5,0 0-32,0 0-5,0 0 0,4 0-11,-1 0-7,3 0-4,1 0-11,6 0 20,4 0-7,3 0 14,1 0 5,3 0-8,0 0-8,1 0-7,-2 0-10,1 0 14,-3 0-26,2 0 9,2 0-3,0 0-2,4 0-1,-1 0 2,1 0-6,1 2 18,-3-1-20,-2 0 6,-4-1 1,-6 0-5,-1 0 5,-4 0-5,-3 0-1,-3 0 2,-4 0-4,2 0 0,-2 0 1,2 0 2,1 0-6,-2 0 1,2 1 2,-1-1 1,-2 0-1,0 0 0,0 0 0,1 0 1,0 0-1,2 0 0,4 0 3,4 0-9,5 0 0,-3 0 5,1-2-1,-7-1 4,-2 2-2,-3 1 0,-2 0 0,0 0-4,0-2 4,0 1-11,-7-3 7,-3 0-10,0 0 0,-2-3-5,-4-1 2,1-2 12,-4 3-19,3 1 12,-2-1 9,6 3 3,2 0-1,2 1 1,4 2 0,4 1 3,0 0 0,0 0-3,0 0 8,0 0-4,8 0 6,4 2 2,0 2-4,2 2 19,1-1-24,1 3 7,-2-4 3,1 2-4,-3-1 2,-1 0-2,0 0-6,-4-1 20,-4-1-22,0-3 2,-2 0 3,-1 2-5,1-2 2,-1 4-3,2 2 1,-2 2 10,2 1-9,-2 2 1,0-1 7,0 0-7,0-1 2,-4 0-5,-4 0 0,-3-5 2,4-1-2,-1 0-4,1-3-12,0 1-20,-4-1-19,-3 0-43,-6 0-76,-4 0-70,-1 0-171</inkml:trace>
  <inkml:trace contextRef="#ctx0" brushRef="#br0" timeOffset="-188786.14">5667 12600 270,'0'0'102,"0"0"-33,0 0 24,0 0-27,0 0-34,67-5-32,-57 4-72,-1 0-141</inkml:trace>
  <inkml:trace contextRef="#ctx0" brushRef="#br0" timeOffset="-188488.1">5731 12589 353,'0'0'63,"0"0"19,0 0 1,0 0 3,0 0-5,0 0-23,30 0 5,-17 0 6,2 0-20,-2 0 1,-5 0-25,-1 0-6,-4 0-11,-3 0-8,0 0-34,0 0-64,0 0-56,-5 0-41,-4-2-30</inkml:trace>
  <inkml:trace contextRef="#ctx0" brushRef="#br0" timeOffset="-188109.61">5731 12589 527,'-2'-71'90,"8"68"26,-3 3-19,-1 0-26,0 0-18,-2 0-38,0 2-15,0 4 12,0 1-2,-6-2-6,1-3 5,1 2-9,1-2 0,3 1 4,0 0-4,0 1 4,0 2 3,0 0 14,0 1 14,7-1-20,-2 0 9,3-1-3,1-1-10,0-1-8,3 0-3,0-3-14,-2 1-48,-4 0-98,-5-1-116,-1 1-142</inkml:trace>
  <inkml:trace contextRef="#ctx0" brushRef="#br0" timeOffset="-187332.51">5549 12499 63,'0'0'193,"0"0"-106,0 0 16,0 0-28,0 0 10,0 0-11,-16-4-32,13 4-22,3 0-10,-1 6 23,-1 5-22,1-1 9,-1 3-2,2-1 1,0 1 10,0 0-5,0-2-18,0 0 3,2 0-6,-1-1-2,1-2-1,-2-1 1,0-4-1,0 0 0,0-1-2,0-2-5,0 0 6,0 0 1,0 2-1,-6-2 1,-2 2-13,1-1-14,-2-1 5,2 0 22,0 0-18,3 0 8,1 0 10,3 0 1,0 0 7,0 2 12,0-2-1,0 0 26,0 0-15,3 0 8,3 3-2,2 0-1,3 0 11,3 0-3,1 1-15,4-2 23,-4-1-21,1 0-8,-6 0-7,-4-1-8,-4 0-6,1 0-1,-3 0-13,0 0-9,0 0-34,0 0-3,-7 0 2,-3 0-15,0 0-8,0 0-4,-1-5 38,1 1 4,-1-4-30,4 1-72,3-5-154</inkml:trace>
  <inkml:trace contextRef="#ctx0" brushRef="#br0" timeOffset="-186873.55">5465 12464 281,'0'0'64,"0"0"-32,0 0 23,0 0-2,0 0-23,0 0-18,-12-18-10,12 17 16,0 1 37,0 0-4,0 0 8,7 0 23,8 0-8,2 0 19,0 0-19,-3 0-12,-4 2 12,1 0-32,-6-1-17,1-1-16,-1 1-8,-2-1 3,-1 0-4,0 0-13,-2 0-1,0 1-31,0 0-20,-2 0-20,-7 1-12,-1-1-26,-1 1-79,4-2-8,3 0-164</inkml:trace>
  <inkml:trace contextRef="#ctx0" brushRef="#br0" timeOffset="-186636.14">5465 12464 496</inkml:trace>
  <inkml:trace contextRef="#ctx0" brushRef="#br0" timeOffset="-186355.28">5465 12464 496,'59'17'139,"-59"-18"-19,0 1-23,0 0-61,-1 1-27,0 8-4,0 2-2,0 0 17,1 0 0,-1 0 4,-1-1-13,2-2-8,-1-1 3,1-2-6,0 1 0,0-1 2,0 0 1,0 2-3,1 0 0,3-1 2,-2 0 3,1-2-5,-3 0 0,0-4 1,0 0-1,0 0 0,0 0 1,0 0-1,0 0 0,0 0 0,0 0-16,0 0 1,0 0-42,0 0-30,0 0-51,0 0-65,0 0-130</inkml:trace>
  <inkml:trace contextRef="#ctx0" brushRef="#br0" timeOffset="-183341.28">10824 12668 7,'0'0'0,"0"0"3,0 0-2,0 0 1,0 0 2,0 0 21,-23-22 27,17 20 14,1 1-3,1-1 6,0 2-18,1-2-6,-1-3-11,1 2-2,-2 1-7,-1 0-1,-2-1-24,-1 3-1,2 0-9,-3 0-39,3 0 0,0 0 5,4 0 21,0 0 23,3 0 4,0 0 66,0 0 40,0 0 16,0 0-14,0 0-28,0 0-12,0 0-14,0 0-39,0 0-6,0 3-2,0 9 15,0 1 20,3-1-7,1-1-16,-1 0 11,-3 1-17,0 0 6,0 3-7,0 3-4,0 1-1,0 0-9,0 2 1,0-6-1,-2-1-1,2-3-1,0-4 3,0-3-3,0-2 3,0-2-3,0 0 0,0 0 8,0 0-6,0 0-2,0 0 0,-1 0 1,1 0-2,-1 0-1,1 0 2,0 0-2,0 0 2,-1 0 0,-1 0 2,-2 0 1,-2 0-1,-5 0-2,-2 0 0,-1 0-3,-4 0 3,0 0-3,-5 0 0,0 0 3,-2 0-3,0 0 3,4 0 0,7 1-1,4-1 1,6 3-1,3-3 1,1 2-1,0 1 1,0 3 2,7 1 8,9 2 18,4 1-12,10-1 3,2 0 17,0 1-2,2 2 6,-7-4-11,-4 1-10,-7-2 17,-7-2-28,-5-1-1,-4 0-7,0-3-5,0 2 5,-8 0-3,-8 2 3,-5-1 1,-3 1-1,0-1-2,0 1-7,0 1-7,2-2 10,1-1-7,3-1 2,5 0 6,6-2 5,4 0 0,0 3 1,3-3 0,0 0 2,0 0-3,0 0 0,0 4 10,6-1-4,9 0 18,6 1-1,1 1-5,-3 0-1,-1 0-1,-5-1-10,-5 1 3,-4-2-9,-2 0 0,-2-3-1,0 0 0,0 0-3,0 2 1,0-2 3,0 2-3,0-2 3,0 0 0,0 0 0,0 0 1,0 0-1,-4 0-3,-2 3 3,0 0 5,-1 1-1,0 2-4,1-2 1,0 1 2,1 1 10,2-1-2,-1 0-7,3 0 17,-1-1-18,1-1 0,0 0-3,-2 2-16,0 2-85,2-4-198,1-3-493</inkml:trace>
  <inkml:trace contextRef="#ctx0" brushRef="#br0" timeOffset="-181129.06">5382 12815 328,'0'0'126,"0"0"-72,0 0 79,0 0-17,69-7-23,-49 7 0,1 1-44,0 5 2,-4 1-4,1-1-8,-4 0-6,-1 2-13,-2-5-15,-2 1 13,-1-4-12,1 2 3,-2 0-7,-2-2 2,0 0-3,0 0-1,-2 0 0,2 0 2,-3 0-1,-2 0-1,0 0 0,0 0-15,0 0-10,-9 0 0,3 0 4,-1 0 6,6 0 6,0-2 9,0 0 0,1 2-3,-2 0 3,-3-2-3,-4 1-12,-4-1-6,-2 0-60,1 2-45,-1-6-50,-1 2-6,5-1 14,-2 0-42</inkml:trace>
  <inkml:trace contextRef="#ctx0" brushRef="#br0" timeOffset="-180866.11">5471 12796 110,'0'0'138,"0"0"-49,0 0 15,0 0-21,0 0-22,0 0-21,-38-18-12,33 18 5,3 0 6,-1 0 13,3 1 19,0 1-2,0 1 7,0 1 19,0-1-34,3 0 4,-3 0-38,0 2-21,0 0 9,0 0-15,0 0 3,0 0-6,0 0 2,0-3-7,0-1-16,0 1-24,9 1 16,12-1-3,12 1-64,8-3-182,10 0-328</inkml:trace>
  <inkml:trace contextRef="#ctx0" brushRef="#br0" timeOffset="-180055.45">6741 12969 20,'0'0'190,"0"0"-99,0 0 8,0 0-25,0 0-20,0 0-9,-33 0-12,32 0 0,1 0 16,0 0 48,0 0 4,0 0-13,0 0-14,7 0 7,0 0-10,0 0-36,-2 1-9,-1 0-21,2 1-4,1 0 5,2 0-6,0 0 0,-2 0 6,-2-1-5,-5 0-2,2-1 1,-2 0-12,0 0 4,0 0-14,0 0-21,0 0-6,-2 0-41,-7 0-30,-7 0-47,-2-4-46,3 1-33</inkml:trace>
  <inkml:trace contextRef="#ctx0" brushRef="#br0" timeOffset="-179963.99">6741 12969 107</inkml:trace>
  <inkml:trace contextRef="#ctx0" brushRef="#br0" timeOffset="-179727.64">6741 12969 107,'-41'-25'267,"41"19"-140,5 1 16,-2 0-35,1 2-25,0 2-5,-1 1-50,-3 0-11,0 0-12,0 0 0,0 2 4,0 3-9,-1 1 2,-8-2 4,1-1-6,1-1-1,1 1 1,-2-1-2,3 1 1,-1-1 1,-2 0 0,2 2 5,1-4-2,1 0 17,4 0-3,0 0 11,0 3 32,0 2-16,8 1-2,5 4 23,0-1-33,0-1-8,-1 0-10,-3-1-11,-3 0-3,-1-1-37,-5 0-116,0 0-109,-9-2-300</inkml:trace>
  <inkml:trace contextRef="#ctx0" brushRef="#br0" timeOffset="-179235.58">5703 12918 156,'0'0'52,"105"15"-52,-41-7 0,5 2 0,7-5-49</inkml:trace>
  <inkml:trace contextRef="#ctx0" brushRef="#br0" timeOffset="-178204.54">5601 12847 258,'0'0'117,"0"0"-94,0 0 54,88 17-24,-46-7 14,10 5-3,7 1-33,9 0-6,3-1-21,2-2-4,2-4-3,-4-3-29,-4-4-8,-7-2 7,-3 0 30,-9 0 3,-10 0 9,-8 0 24,-5 2-8,-5 0-8,-2 1-13,3 0 1,2 0-3,2 0 1,-5 0-3,-4-1 0,-7 0 3,-2-2 10,-5 0 4,-1 0 2,0 0-14,0 0 5,1 0-6,3 0-2,1 2 0,4-2-2,-2 0 0,0 1-1,-2-1 2,-4 0-1,-1 0 0,-1 0 2,0 0 1,-5 0-3,-11 0 0,-2 0 2,-3-3-2,1-4-23,2 0-15,0-3-10,4 1 22,0-2 10,2 2 16,1-2 9,3 3-4,2 0 24,3 5 6,0 1 0,3 2-7,-2 0-11,2 0 4,0 10 49,0 5-20,7 0-12,6-1 8,1-1-20,2-4-4,0-2-9,-1-1-1,-5-3 15,-3-2-5,-3 0 8,-2-1-8,-2 0-19,0 1 2,0-1-5,-9 0 0,-2 1 0,-7 1 3,-1 1-6,-1-1 1,-1 0-29,-3 2 12,-4-1-26,0 1-14,-3-1 3,-1-1-26,0-2-54,3 0-121,2 0-258</inkml:trace>
  <inkml:trace contextRef="#ctx0" brushRef="#br0" timeOffset="-177281.06">5701 12897 147,'0'0'135,"0"0"-29,0 0 33,0 0-3,0 0 5,0 0-34,-7-6-35,6 5-7,0 1-35,-2 0-18,1 0-11,1 0 2,1-1 3,0 1-5,0 0-1,0-1 13,0-2-9,3-2-2,5 1-2,3-4-6,3 1-4,2 1-4,-3 0 7,-2 2 6,-5 1 2,-2 3 0,-4-2 4,0 2-5,0 0 1,0 0-1,0 0 0,0 0 1,0 0-1,0 0 0,0 0 5,0 0 2,0 0 10,0 0-11,0 0-1,0 0 10,-7 2-15,-3 5 8,-3 0-5,2-2-2,-1-2 3,3 0-4,5-2-2,1-1-1,3 0 6,0 0 1,0 0 4,3 0-6,8-2 2,1 0-2,-1 0 0,-3-1 20,-2 3-13,2 0 12,2-2-13,3 1-4,2-2 3,-2-1-7,0 2 0,-5 1 4,-4 0-4,-2 1 4,-2 0-3,0 0 2,0 0-4,0 0 1,0 0 0,0 4-2,0 6 3,-5 0-1,1 1 0,0 0 1,1-1-1,-2-2 0,1-3 0,-1-1-4,2-1 6,-2 0-3,-1-2 2,0 2-1,1-2 0,1-1 0,2 2-2,2-2-3,0 0 4,7 2-8,9-2 6,6 0-22,3 3-42,2-3-112,3 1-270</inkml:trace>
  <inkml:trace contextRef="#ctx0" brushRef="#br0" timeOffset="-174254.57">10607 13174 37,'0'0'192,"0"0"-140,0 0-18,0 0 17,0 0 29,0 0 25,0 0-1,-9-4-7,9 3-2,0-1-14,0 0-36,0 2-25,0 0-20,0 0-18,0 0-25,0 0-16,-2 0 24,0 0 0,0 0 23,0 0 12,2 0 0,0 0 9,0 0 11,0 0-1,0 0 16,0 7 3,0 1 7,0 2-1,0 3-8,0 2 3,0 1-10,0 0-5,0 0 3,-1-2-9,1-2-3,0-3 1,0-3-12,0-1 2,0-3-6,0-2 1,0 2 4,0-2-5,0 0 0,0 0 7,0 0-7,0 0 4,0 0-4,0 0 0,0 0-4,0 0 3,-4 0-12,-3 0 7,-4 0-2,-3 0 6,-2 0 0,-1 0-8,-1 0 6,1 0-11,0 0 6,2 0 7,6 2 1,2 0 1,5-1-1,2 1 3,0 2 2,0-1-3,6 4 21,6 1 4,2-1-5,1 2 4,-1 0-10,2-2-6,-2-1 9,-1 0-18,1-3 1,-2 0 2,-2-2-3,-3-1 3,-4 2-3,-3-2 1,0 0-5,0 0 4,-7 0-15,-10 3 7,-3 1-5,-1 3 0,1 2-1,2-1-2,3 2 13,3-3 3,5-1-2,3-2 2,2-1 0,2-3 4,0 0 11,0 2 7,0 3 16,9-2-27,4 4-1,1-2 5,4 0-11,0 1 1,-2-2-5,-4-1 2,-6 1 4,-3-4-6,-3 1-6,0-1 6,0 1-5,0 0 5,0 1 0,0 0 2,-5 2-1,0-1-1,1 3 0,-1-3 5,-1 3-5,0 0 5,-1-2-1,2 2-2,-1-1 18,3 3-14,-2-4 7,3 4 6,-1-1 11,-1 1 3,4 1-1,-2-1-4,2 4 13,0 1-20,0 0-2,0 3 3,0-1-8,0-1 6,0-1-13,0-3-5,-3-4 1,-2-1-3,-1-1-9,-3-4-37,0 0-100,2 0-154,4-8-374</inkml:trace>
  <inkml:trace contextRef="#ctx0" brushRef="#br0" timeOffset="-171709.89">7341 12728 125,'0'0'106,"0"0"-42,0 0-4,0 0-11,0 0-5,0 0-40,1-1 3,-1 1 10,0 0 22,0 0 14,0 0 8,0 0-4,2 0 9,10 0-15,8 0-3,7 1-11,8 4-7,3-2-3,8 1 0,2 4-10,3-4 8,2-1-19,-3 1-2,-2-1-1,-9-1-3,-3 1 5,-4-3-5,-3 0 1,-1 0 7,-8 0-5,-6 0-3,-7 0 2,-7 0-2,0 0 0,0 0-2,0 0 0,0 0-3,-5 0-4,1 0 0,-1 0 6,-2-2 0,-4-2 2,-2-2-5,-3-1 4,-3-1-4,4-2 1,1 2 1,2 1 2,5 2 2,0 3-2,3 0 2,-1 0 0,1 0 2,2 0 5,1 2-5,1 0 10,0 0 0,0 0 7,0 0-5,0 0 2,12 0 18,13 4-14,6 7 20,0 1 0,-4 1-12,-9 0-6,-5-2-17,-6-2-5,-2-3 12,-5-1-12,0-5 0,0 2 2,-6 1-1,-13-1 7,-4 2-8,-6-1 0,-2 3-4,-2-1-26,4 1-27,-1 1 5,1-1-15,1 0-27,1-3-55,6-3-57,1 0-6,5-5-30</inkml:trace>
  <inkml:trace contextRef="#ctx0" brushRef="#br0" timeOffset="-171275.88">7447 12699 120,'0'0'149,"0"0"-37,0 0 20,0 0-13,0 0-22,0 0-15,-41-14-48,27 14-6,-4 1-7,-1 6-17,-1-1-2,2 1-1,0-2-1,1 1 2,4-3-2,5-1 0,5-2 4,0 0 1,3 0 44,0 0-2,0 0-21,0-2 25,0 1-17,0 0 0,0 1-10,5 0-11,2 0-3,6 7 4,-1 1 3,-1 7 21,3-2-21,-2 0-7,1 3 0,0-2-6,-1-1-2,0 1-2,-2-3-29,1 0-57,-1-5-85,1-1-64,1-1-115</inkml:trace>
  <inkml:trace contextRef="#ctx0" brushRef="#br0" timeOffset="-169424.71">10616 12639 379,'0'0'69,"0"0"-56,0 0 38,0 0 36,0 0-7,0 0-22,67-24-23,-50 24 20,3 0 30,13 0-20,10 0-3,10 0 14,5 0 1,-3 0-9,-3 3-3,-4 0-12,-2 2-6,-3-2-5,-7-1-12,-8 1 1,-5 0-21,-9-1-9,-6 0 7,-5-2-6,-1 0-2,-1 0 2,-1 0 0,0 0-1,1 0-1,0 0 0,1 0 3,1 0 0,-1 0-3,-1 0 0,0 0 0,-1 0 2,0 0-2,0 0-2,0 0-4,0 0 6,0 0-1,0 0-1,-1 5 2,-5 7 5,-1 7-2,2 7 5,0 4 22,0 1-22,2 3 5,1-3-10,0-3-2,1-3 1,-1-7-2,2-4 0,0-4 0,0-6 2,0-1-2,0-3 0,0 0 4,0 0-5,-2 0 1,-1 0-1,-4 0-1,-5 0-2,-5 0 1,-5-2-5,-2 1-12,-6-1 10,-1 2-9,3 0 13,6 0 1,6 3 10,7 1-9,8 1 4,1 0 0,0 3 10,6-1 0,12 3 4,10-2 16,5 1-13,3-2-1,1 0 2,-1 2-5,-2-1 11,-7-1-7,-6 0-6,-11-2 2,-9 0-13,-1 3-1,-2 2-1,-17-1-3,-7 5 2,-7-3-6,-2 2-6,1 0 13,3-2-10,7 0 10,10-2 0,5-3 2,8 0 0,1 2 4,0-1-4,7 4 28,6-1-7,1 2 4,-1 2 2,-2 1-14,-2 3 15,-2 4-17,-2-3-9,-3 2 19,-2-2-20,0 1 2,0-4-2,-3-2 2,-7-7-6,-2-3-44,-6-4-55,-6 0-38,-7-14-237,-4-5-576</inkml:trace>
  <inkml:trace contextRef="#ctx0" brushRef="#br0" timeOffset="-168139.28">7082 13198 268,'0'0'135,"0"0"-95,71 0 22,-25 5 1,11 3-28,9 1-18,5 1 13,1 1 4,-1 1 11,1 0 13,1-3-28,4-2 14,-4-3-41,2-3-3,-7-1-11,-4 0-17,-9 0 28,-12-1 11,-13-3 22,-12 2-18,-11 1-10,-7 1-5,0 0 0,-7 0-27,-9 0 13,0 0-26,0 0-38,3 0 5,1 0 30,1 0 43,-3 0-1,-5-2 1,-6-4 0,-8 0-2,-6 0 2,-6-2-7,-1 1-9,1 0 5,1-2 11,-1 2-1,0-2 1,-2 3 9,0 0 2,2 4 8,3 1-19,2 1-4,1 0-14,2 0-17,1 0 8,-2 0 18,1 0-13,-6 1-13,-1 5-1,-3-1-66,2-3-214</inkml:trace>
  <inkml:trace contextRef="#ctx0" brushRef="#br0" timeOffset="-167849.67">7028 13167 609,'0'0'123,"0"0"-119,0 0 15,0 0-1,0 0 20,0 0-30,-32 13-8,21-6-13,1 0 12,-1 0-4,0 0 3,4-1-2,1 0 4,1 0 11,3-4 2,2 0 12,0-2 18,13 0 7,16 0-9,13 0-41,8 0-7,0 0-5,1 0-34,-6 1-70,-2 6-73,0 3-35</inkml:trace>
  <inkml:trace contextRef="#ctx0" brushRef="#br0" timeOffset="-167592.05">7870 13158 693,'0'0'113,"0"0"-97,65 7 35,-39 11 0,-3 2 9,-6 3-31,-7-1-29,-7 0-12,-3 0-43,0-5-69,1-3-163</inkml:trace>
  <inkml:trace contextRef="#ctx0" brushRef="#br0" timeOffset="-165966.55">11194 13392 255,'0'0'193,"0"0"-117,0 0 34,0 0-13,0 0-20,0 0-1,1-22-19,-1 22-32,0 0-6,0 9 3,0 7 25,0 4 22,-1 1-2,-3 2-13,0-5-1,1-2-37,3-1-6,0-6-3,0-2-4,0-4-1,0-2-2,0-1 1,0 0 4,-2 0-5,2 0 3,0 0 9,-1 0-11,0 0 1,-1 0 0,0-2 0,-4-1-4,-2-3-10,-6 3 4,-4-1 0,-2 2-6,-3 2 4,0 0 1,0 0 8,3 0-4,3 5 5,4-1 0,6 2 6,5-2-1,2 5 7,6 1 19,11-1-4,6 4 22,-1-1-25,-1 1 1,-3 0-5,-4-2-3,-5 0-7,-5-2-10,-4 1 0,0-2-7,-11 1-3,-10 1-12,-9-2 0,-1-2-11,3-1 3,6-3 4,10 0 17,7 0 6,4-2 6,1 3 14,2 4 28,9 5-3,1 0-9,-1 4-7,-4-1-8,3 4 7,-2 0-14,3 0-9,-3 0 10,-1 1-10,-6-2 0,-1-1-2,-1-3-5,-9-3 1,-4-2-8,1-6-9,2-2 9,1-1-7,6 0 8,-3 0-6,3 0-3,-1-1 1,1-1-28,1 2 5,2 0-9,1 0-17,0 0 11,0 0 2,0 0 48,0 0 7,0 0 0,1 0 3,-1 0 9,0 0 7,0 0 2,0 0-3,0 0-4,0 0 12,0 0-26,0 0-2,0 0-2,0 0-45,0 0-10,-10 0-1,-7 0 19,-2-1 27,-5-6-16,0-1 5,1 0-1,-4-2 19,3 1-12,1 0-24,5 0-17,1 2-61,4 3-66,-1 1-135</inkml:trace>
  <inkml:trace contextRef="#ctx0" brushRef="#br0" timeOffset="-164630.52">10405 13637 585,'0'0'253,"0"0"-141,0 0 14,0 0-40,0 0 6,21 63-21,-19-34-42,-2 3-12,0 0 19,0-2-22,0-7 18,0-2-13,0-5-13,0-4 1,0-5-5,0 0-1,2-3 6,1 0-4,1-2-3,1 0 5,2 1-2,5-3 0,5 0-3,5 0 0,8 0-4,2 0 4,5 0-4,1 0 3,3 0-4,0 2 5,-2 2-1,0 2 1,-3 0 1,-9-1-1,-7-1 0,-8 0-4,-9-3 6,-3 2-5,0-3 3,0 0 0,4 0-2,0 0 4,8 0-2,1 0 0,1 0 2,-2 0-2,-5 0 0,-3 0 0,-4 0 2,0 0-2,0 0 0,-9 0-13,-9 0 10,-8 0 3,-8 0 0,-5 0 1,-7-2 5,-3 1-6,-7-1 0,-6-3 9,-8 3-5,-6-5 5,-8-4-9,-4-4 3,-1-4 6,-2 2-7,4 1-2,5 2 2,7 6 0,9-1 3,9 2-4,11 1 6,4 1 21,3 4-17,-1-1 0,0 2-5,-1 0-6,0 0 1,2 0-1,5 2 0,4 1 3,10-1 0,9-1-3,4-1 5,4 2-3,2-2 7,1 0-9,-3 0 0,-2 0 0,-4 0 0,-1 1 0,0 1 2,-1-2-1,4 0 2,3 0-3,3 0 2,1 0 16,0 0-9,0 0 2,0 0 2,0 0-5,0 0-3,0 0-5,0 0 0,0 0 3,0 0 0,0 0-3,7 0 2,2 0 0,-2 0 1,2-2-3,-1-2 1,0-2 10,1 1-8,-2-3-2,0 1 1,2-3-1,-1 0 3,0-5-3,1-2 0,-2 0 9,1 1-7,-2-3-3,-2 2 0,-2-4 1,-2 2 0,0 1-1,0 0 1,-7 2-4,2 3 3,1 1 0,4 7 1,0 0-1,0 2 3,0 2-3,0 1 0,0-1 0,0 1 1,0 0-1,0 0 0,0 0-2,0 0 0,0 0 1,0 0-12,0 0-1,0 0-31,5 0-80,7 0-135,5 0-363</inkml:trace>
  <inkml:trace contextRef="#ctx0" brushRef="#br1" timeOffset="-141711.52">5838 12415 264,'0'0'72,"0"0"-56,0 0 34,0 0 3,0 0 1,0 0 12,-7-9 10,7 8 15,0 1-16,0-2-4,0 0-29,2 1-22,-1 1 11,1 0 1,4-1-7,6 1 11,6 0-10,10 0 5,5 0 31,8 0-22,7 0-10,9 0 7,0 0-9,0 4 13,-5 5-25,-8 0 0,-1 2 7,-7 0-20,-4-2 5,-7 0-8,-8-5 0,-9-2 1,-4-2-1,-3 0 0,-1 0-5,0 0-5,-2 0 0,-12 0 5,-4-2 5,-9-2 0,-8 4-9,-6 0-6,-11 0 11,-12 0-5,-7 0 0,-1 0 7,1 2 4,4-1-2,9 1 0,8 1 0,7 0 5,11-1-1,8-2-3,9 0 1,6 0 1,7 0 5,2 0-5,0 1-3,8 1 12,13 1-8,6-1 8,12 1 0,4 0-11,5 1 23,6 3-22,4 1 3,4 0 17,1 2-21,-5-1 9,-9-4-10,-15 1 3,-12-2 5,-14-3-8,-6 1-3,-2-2 2,-2 0-29,-19 0 21,-8 0 3,-15 0-13,-10 0-1,-7-3 2,-5-1 9,-6 3 2,0 1 10,4 0-3,8 0 0,14 0 3,15 0 11,10 0-13,14 0-1,6 0 21,1 1-9,15 3 2,22 0 8,22 4-4,18-1 13,8 2-19,5 0 14,-7 0-3,-8 0-16,-14 1 8,-13-3-12,-14-1-3,-12-2 4,-10 0-4,-10-2-7,-2-2 7,-6 0-32,-16 0 15,-12 0 7,-10 0-7,-10 0 14,-8-3-20,-4 2 4,2 1 17,11 0 0,12 0 2,14 0 0,9 0 2,11 0 12,3 0-10,3 0 3,1 0 12,0 0-15,5 2 1,17 4 11,13-1-6,15-5 23,7 0-32,2 0 3,-2 0 7,-14 0-9,-9-3 6,-11 1-8,-13 0 0,-6 2-8,-4 0 4,-3-4-35,-15 2 5,-10 0-9,-8 2 19,-7 0-6,0 0 8,0 0 21,-1 8-10,5-1 11,5 1 5,9-1-3,11-4 7,11-2 7,3-1-10,0 0 32,0 1-26,4-1 0,1 1 5,-3 0-12,3-1 0,6 0-5,6 0 3,9 0 10,6 0-11,4 0-2,2 0 9,-4 0-7,-3 0 10,-6 0-3,-5 0-8,-6 0 9,-3 0-10,2-2 0,1 1-4,3 1 4,-2 0-3,-3 0-2,-4 0-4,-5 0 2,-3 0-1,0 0-21,-3 0 10,-16 0 6,-9 0 12,-11 0-4,-3 0-15,-4 0 19,0 0-14,5 0 15,2 0-1,3 1 2,0 0-1,2 2 0,5-1 3,7-2 6,9 1-8,8-1-1,5 0 17,0 0-4,0 0-3,0 0 2,0 0-10,0 0 16,0 0-18,0 0 0,0 0 3,0 0-3,-2 0 1,2 0-1,-2 0 1,2 0 2,0 0-3,0 0 0,0 0-3,0 0 4,0 1-1,0-1 4,0 0-3,0 0 9,0 0-10,0 0-3,0 0 2,-3 1 2,-2-1 3,1 0-4,1 2 4,3-2-1,0 0 0,0 0-3,5 0 7,11 2 2,7 0 7,6-1-7,4 0-4,3 0 25,3-1-22,2 0 1,3 0 11,2 0-9,1 0 0,-2 0-9,-4-2 1,-5 0 2,-10 1-4,-9 1-1,-8 0 0,-6 0 2,-3-2-2,0 2 0,0 0 0,0 0-9,0 0 9,0 0-1,0 0 0,0 0-1,0 0 0,0 0-2,0 0 4,-4 0-3,-4 0 3,-1 0-4,-2 0 4,-2 0 1,-3 0 0,2 0-1,0 0 0,7 0 1,1-4-1,4 1 0,-1-2-2,3-2 4,0-3-5,0-1 1,6-2 2,6-3-4,4 3 4,2 2-2,-2 1-3,-2 2 8,-1 1-6,-2-2 3,3 0-2,2-2-6,-2 0-1,0 0 4,-3 4 5,-6 3 0,-3 2 2,-2 0-2,0 1 0,-2-1-8,-7-1 5,-1-1 3,1-1 0,3-1 1,3 0-3,-1-1 0,2-1 2,-1 2 1,3 1-1,0 1 0,0 0 0,0 2 3,-2 0-5,1 2 2,1 0 0,0 0 3,-1 0-3,1 0 0,0-2-2,0 2 4,0-3 1,-1 1-3,-1 2 1,-1-5-5,-3 2 6,1 1-4,-3 0 2,-4 2 0,-4 0-2,-5 0 2,-3 0 0,-4 0 0,-5 0 0,-2 0 0,-3 0 0,-2 0 2,4 1-4,-2 0 2,4 1 0,1-1 0,4 0 0,6-1 0,5 0 0,7 0-7,4 0 5,1-1-7,2 0 9,3 0-9,-1-1 9,1 2-3,-1-1 0,2 0-9,0 1 10,0-2-11,-1 2 11,1-1-10,0-1 9,-1 2 3,-1-2 0,-1 0-4,-1 0 2,-1 1-2,3-2 4,0 0 2,1 2-2,0-2 0,1 3 1,-1-2 1,-1 1-1,0-1-1,0-1 0,-1 0 0,1 2 0,1 1 0,0-1 0,1 1 2,0 0 6,0 0-5,0 2-2,0 13 18,1 7-8,5 2 4,-2-1-6,-1 3-6,-1-3 12,0 1-15,-2-4 0,2-1 5,-2-3-1,0-1-4,0-3 0,0-2 3,0-3-2,0-4-1,0 2 0,0-3 1,0 1 3,0-1-4,-4 4 0,-1-3 0,1 0-1,1-2-4,1 2 5,1-3-7,1 0 7,0 0 0,0 0 0,0 4 0,0 0-3,0 1 0,0 2 3,0-2-1,0 0 4,0-4-3,0-1 0,0 0 2,0 0-1,0 0-1,0 0 0,0 0 13,0 0-12,0 0-1,0 0 0,-2-3 1,0 0-6,-5-3 2,5-4 3,-2-3-9,1-6 8,2-2-12,1-1-1,0-1 4,0 2 9,0 3-7,0-1 8,0 3-9,0 0 6,0-1-5,0 1-2,0 2 3,0 1 7,0 4-7,0 3 7,0 1-1,0 3 2,0 1-1,0 1 0,0 0 1,0-1-4,0 1 3,0-2 0,0-1 1,0-1 0,0 3-1,0 0 0,0 1 1,0 0-2,0 0 1,0 0 0,0 0-6,4 0 14,6 0-8,3 2 8,-2 1-6,0-2 13,0 1-8,1-1-6,2 1 16,6 2-16,3-4 6,6 2-1,0-2-6,-1 0 8,-1 0-8,-2-2 0,-6-3 6,-1 3-4,-2-1-2,0 2 2,2 1 1,1 0-1,2 0-2,1 0 0,2-2-4,-5 1 6,1-2-2,-6 0 0,-2 1 1,-3 2-1,-3-3 0,-1 2 0,-1-1-1,3 2 2,0-1-1,-2 0 0,2 1 1,-1-1-4,0 1 3,-1 0 0,-2 0-1,-1 0 3,0 0-2,0-3 0,1 2 1,4-2-2,-3-1 1,3 2 0,-2 1-1,-3 0 3,0 0-2,-2 1 0,0 0 1,0 0-5,0 0 4,0 0 0,0 0 7,0 0-3,0 0-4,0 4 3,0 7 0,0 4 17,0 7-17,0-2-3,0 3 18,0-3-18,0-3 5,0 0 2,0-2-6,0 0 8,1-4-9,1 1 0,0-2 4,0-2-1,-1 0-3,-1-2 1,0-1 3,1 1 1,0-1-5,-1 1 0,0-1 4,0 2-2,0-3-2,0-1 0,0 5 2,0-6-2,0 3 0,0 1 0,0 0-1,0 0 2,0-1-1,0 0 0,0-2 5,0-1-5,0-1 0,0-1 0,0 0-1,0 1 3,0-1-2,0 0 0,0 2 4,0-1-11,0 1 7,0-1 0,0 0 5,0-1-5,0 0 0,0 0 1,0 0 0,0 0 5,-1 0-6,-7 0 0,-2 0 2,-1 0 5,-3-3-7,-2-2 0,1-1 3,2 1-5,-2 1 2,5 1 0,1-1 1,-1-1 2,2 1-3,-1-2 0,-2-2 1,3-1-2,-2-2 1,2 0-1,4 1-7,4-1 6,0 0-3,3 0-1,11 2 5,1 1-8,2 3 9,-6 3 0,-2 0-5,-4 1 7,-2 1-2,0-2 0,0 0 1,1 0-2,1-1 1,-1 0 0,-2-1-2,2 1 4,-4 0-2,0 0 0,0 1 0,0 0-9,-8-2 9,1 2 0,-3 2-5,1 0 8,-3 0-3,-2 0 0,0 0 0,3 0-2,2 3 2,2-3 0,2 0 4,0 0 0,1 0-4,0 0 0,-3 0 4,-1 0-6,-5 0 2,4-1 0,0 1-8,4 0 11,3 0-4,2 0 1,0 0 0,0 0-5,0 0 5,-2 0 0,-3 0-2,-7 0 2,-3 0 0,-1 0 0,-3 0 2,1 4-9,2-1 7,-2 1-1,2-1-5,-2 1 9,-1 0-3,-3 1 0,-1-1 1,1-1-2,2-1 1,5-2 0,3 2-3,2-2 3,5 0 0,0 0 0,3 0 0,0 0 2,2 0-2,0 0 0,0 0-2,0 0 3,0 0-2,0 0 0,0 0 1,0 0-1,0 0 1,0 0-3,6 0-2,12 2 7,6 1-2,7 0 0,1 2 0,0-1 7,-2-1-7,-3-1 0,3-1 3,-3-1-1,-1 0-2,-2 0 0,-3-1 2,-5-3 0,-5 2-2,-6-1 0,-3 3-1,-2 0 2,0-2-2,-10 1 1,-9-4 0,-2 0-4,-2 3 4,0-3-9,3 3 9,0-4-14,3 4 11,0 0-4,5-1 5,1 0-9,4-2 10,-2-1-4,2 0-1,0-1 7,-2-1-1,0 0 0,-3 0 1,-5 1-9,0-1 8,-3 3-7,2-1 7,2 3-2,7 2 1,3-2 1,4 2 0,2 1 5,0-2-5,0 2 0,0 0 7,-1 0-6,-4-2 2,0 2-3,-3-5 1,1 5-1,1-2 0,4 2 0,2 0-2,0 0 4,0 0-1,0 0-1,5-3 2,7 2 7,6-1-8,1 0-1,1 0 11,0 1-8,3 0 3,0 1-6,-3 0 3,1 0 9,-3 1-12,2 3 0,1 3 1,-3-7 2,2 2-1,-6-2-2,1 0 1,-6 0 3,-2 0-4,-6 0 0,-1 0 8,0 0-7,0 0 1,-3 0-2,-6-7 0,-4 1-11,-1-1 11,-4 0-3,-3-1 0,-3 1 1,-2 3 1,-1 1-1,-1 2 2,4 1-7,7 0 7,5 0 0,7 0-2,4 0 3,1 0-2,0 0 1,0 0 0,0 0-3,10 0 6,6 0-3,9 1 9,4-1-8,3 0 8,-2 0-6,-1 1-3,-7 1 12,-5-1-12,-1-1 0,-7 1 5,-2-1-4,-3 0 1,-2 0-2,-1 0 0,-1 0-7,0 0 7,0 0-5,-4 0 3,-10 0 2,-7 0-3,-7 0 3,1-2-2,-2 0-11,-1 0 11,2 2-1,4 0 2,5 0 2,6 0 0,8 0-1,5 0 0,0 0 2,0 0-2,3 0 0,13 0 0,4 0 0,0 0 7,-1-2-7,-1 0 0,-4 0 2,0-2-2,-3 1-2,0 2 1,-2 0-6,-2 1 6,0 0-6,-1 0-20,3 0 12,-4 0-63,2 0-69,-4 0-28,-3 0-55,0 0-104,0 0-22</inkml:trace>
  <inkml:trace contextRef="#ctx0" brushRef="#br2" timeOffset="-130269.91">5856 12757 51,'0'0'10,"0"0"29,0 0 16,0 0 4,0 0-22,0 0-11,-11 0 34,11 0 6,-3-2-17,2-1-47,-2 1 0,0 0 8,-3 0-10,1-1 0,0 0 10,-1 3-1,3 0 18,3 0 21,0-2 21,0 2 24,0 0-27,14 0-16,7 2 59,13 8-13,9-2 0,9 1-7,10-3-43,6-3 0,4-3-17,0 0-12,-6 0 20,-6-5-17,-9 1 10,-12 4-15,-9 0-5,-13 0 6,-10 0-16,-4 0-11,-3 0 11,0 0-20,-8 0 1,-11 0 4,-7 1 15,-8 1-7,-6-1 4,-4-1 3,-4 2 4,-2 2-4,-7 1 3,-4 3-3,-4 1 3,-2 1-1,1 0-2,5-1 0,12-3-7,12-4 13,16 1-6,11-2 0,8-1 2,2 2 13,7-2-9,24 2 0,17 0 18,23 1-9,20-3 16,6 0-2,1 0-10,-7 0 30,-13 0-21,-18 0-2,-15 0 4,-18 0-23,-11 0-4,-11 0-3,-4 0 1,-1 0-8,0 0-10,-17 2-10,-14-2 19,-16 0 2,-14 0-7,-5 0-8,-7-6-17,0 3 30,0-3-14,7 5 12,14 0 8,13-1 2,10 0 0,10 1-1,8 0 4,4 0 13,5 1-16,2 0 5,4 0 14,30 0-8,27 0 15,31 1-1,17 3-20,8 6 38,-13-1-33,-18 4-3,-21 3 12,-23-3-10,-16-1-9,-13-4 0,-9-3-6,-4-2 0,0-2-14,-20-1 6,-11 0 10,-10 0-3,-12-1-6,-6-6-6,-9 0 8,-10 2 6,-2 1-10,1-1 4,6-2 8,14-2-1,13-1 2,10-1 1,13 2 1,10 4 7,6 0-2,7 4 3,0 1 10,21 0-13,19 0 5,20-1-8,17 0-1,6-3 20,-3 3-17,-8 1 4,-13 0 8,-17 0-9,-12 0-2,-16 0-5,-10 0 2,-4 0-10,-2 0-2,-21 0-17,-13-1 21,-10-5-10,-9-3-7,-10-2-1,-6-2-6,-4 1 23,2 5-20,7 2 14,21 5 11,15 0 2,17 0 4,13 0 12,9-2 20,16 0 0,5-1-33,-1 3 1,-6-1 14,-3 1-6,-6 0-4,4 0-6,5 0 4,9 0 1,10 4-7,7-2 0,3 3 5,-2 1-4,-6 0 6,-8 2-7,-8-3 2,-13-1 1,-6-2-3,-9-2-3,0 0-4,0 0-19,-23 0 8,-9-3 8,-13-4-7,-5-1 1,-2 3-17,-3 0 15,9 5 17,5 0-1,10 0-2,10 0 3,10 0 1,7 0 25,3 0-12,-2 0 2,-1 0 1,-5 0-8,-2 0 0,-3 0-8,-4 0 0,2 0 1,2 0-1,5 0-2,4 0 2,4 0 0,1 0-1,0 0 2,0 0-1,0 0 22,0 0-18,0 0 6,-3 0 3,0 0-8,2 0 3,1 0-7,0 0 1,13 0 15,20 0-15,16 0-1,19 0 10,12 0 0,2 6 6,-6 3-11,-8 3-4,-7-1 30,-9-3-32,1-1 9,-6-1 0,-2-2-9,-7 1 3,-7-2-3,-12-3 0,-11 2 2,-5-1-2,-3-1-12,-7 0 1,-16 0 6,-6 0-2,-8 0 7,-2-3-17,-4-2 12,2 2-6,-5 0 7,-1 1-2,0 0-8,-4-5 13,-4 4-4,-1-2 4,3 2-11,7 3 11,10 0 0,11 0-2,5 0 3,8 6-4,1 3 2,0-1 2,0 2 0,-1-1 3,0-1-3,4-3 2,1 0-1,6-4 6,1-1-7,2 0 0,24 0 26,15 1-25,16 4 8,11 2 3,0 3-6,1 4 9,-7 1-15,-8 0 0,-8-1 7,-10-5-5,-11-1-2,-11-3 0,-8-3 3,-6-1-8,0-1-2,-9 0-10,-22 0 14,-11 0 0,-15 0-1,-5 0-8,-8 0-4,-5 0 14,5 1-6,4 7 4,11-1-9,7 1 13,12 2 0,2 0 1,4 0 0,2 0 7,4-1-8,6-3 1,11-1 9,7-4-2,18-1 1,26 0 12,17 0-9,12 0 11,4 0-8,0 6-5,-5-2 17,-5 2-24,-5-2 12,-8 0-8,-8-1-5,-3 3-3,-7-4 1,-4 3 0,-7-2 1,-11-1-1,-10-1-1,-4-1-6,-15 0-21,-19 0 26,-10 0-6,-11 0-11,-1-4 18,-3-3-19,-5 1 10,-2 1 1,0 3 1,0 2 6,7 0-3,2 0 5,4 5-8,6 1 9,13-4-1,15 1 0,15-1 2,6-1 12,34 1 1,21 1-7,18 1 14,14 0-9,2 3 11,-4 0-5,-2 0-11,-6 0 14,-9-3-17,-5 1-3,-9-3 22,-11 0-24,-18-2 0,-13 0 0,-9 0 3,-5 0-6,-3 0-20,-17-4 3,-10-5 17,-8-2-27,-7 3 6,-6 2 6,-6-1-6,-7 2 11,-8 3-8,-8-3 8,-2 2 13,4-3-11,13 1 10,21 3 0,17 0 1,15 2 4,11 0-3,1 0 7,31 0 22,24 0-21,27 0 4,18-7 7,0 0-11,-2 3 19,-19 1-21,-17 3 7,-12 0 7,-20 0-18,-12 0 4,-14 0-7,-4 0-3,0 0 2,0 0-12,-2 0 13,-7 0-9,2 0 9,2 0-6,4 0 1,1 0 5,0 0-4,0 0 4,-3 0 0,-1 0-7,-5 0 7,-3-7 0,-6-1-2,-2-4-6,2-1 5,3-1-4,4-3 7,7 4-5,2 1 8,2 3-6,0 3 3,0 1 0,6 4-7,3 1 6,5 0 0,1 6-3,-1 7 6,0-1-2,-3 1 0,-2 0 2,1-1-1,-1-1-1,2-4 0,3-4 9,1 1-5,-1-3 0,-2 1 6,-5 0-8,-6-2 6,-1 0-8,0 0 0,0 0-1,0 0 7,-6 0-6,-2-8 0,-3-3 3,3-4-5,5-4 2,3 1 0,0 1-8,2 3 6,6 3 2,0 7-1,-2 1 5,-5 2-6,2 1 2,-3 0 0,0 0-5,0 0 5,0 3 0,2 11 1,7 10 0,5 3 18,0 4-15,0-1-3,-5-5 9,-5-4-10,-2-3 0,-2-8 0,0-2 3,0-8-9,0 0 6,-4 0 0,-1 0 12,-4-10-11,0-1-2,0-4 1,2-3 0,3-8-5,-1-3 5,2-7-5,1 5 0,-1 4 6,2 9-1,1 6 0,0 2 2,-1 3-7,-3 2 5,2 4 0,-5-1-5,-5 2-3,-6 0 5,0 0-1,-7 0 4,0 0-7,-1 4 7,-2 0 0,-2-3-6,-4-1 6,0 0-5,0 0 2,0-1 3,1-4-13,-3 2 12,-1 1-6,-1 1 4,1 0-3,4-2 5,5 0-1,5-2 2,6 2-6,3-2 6,0 0 0,4 1-3,-1-1 4,4 3-2,3 1 1,0-1 0,2 1-1,2 1 1,0 0 0,0 0 4,0 0-4,0 0-1,0 0 1,0-1 0,0 1 2,0-1-2,0 1 0,0-2-1,3-1 1,7-1-1,-2 1-4,-2 1 5,-5 2-2,-1 0 2,0 0-7,-4 0 6,-10 0 0,-4 0 1,-4 0 0,1 0 0,3-4-9,0 1 8,4-3 1,0 1-6,3 0 6,0-1 0,4 2 0,0 2 0,2 1 0,1 1 0,-2 0-4,0 0 1,-2 0-3,2 5 6,2 6 0,4 3 1,0 6 6,11 6-6,3 2 2,2 3 10,-2 1 0,0 2-3,0-1-10,-4-4 4,0-6-1,-3-4-3,-3-7 0,-1-5 3,-2-4-2,-1-3 0,0 0-1,0 0 0,-1-7 7,-7-5-7,-1-4-3,2-3 2,3-6-7,1-5 3,2-2-8,1-2 9,0 6-3,0 1 4,0 6 0,-1 0 0,0 4 6,1 7-3,0 3 0,0 6 0,1 1-5,22 6 4,7 8 1,11 4 8,0 1-3,2-4 3,2-2-3,5-2-5,3-5 15,4-3-14,1-1-1,2-2 0,0 0-2,-4 0 2,-7 1 0,-15-1 2,-17 2-9,-14-2 7,-3 0-10,-25 0-4,-16 0 8,-11-2 4,-5-6-15,-1 0-4,2 0 20,-3 1-15,0-2 9,1 1 6,8 2-1,9 2 0,11 2 0,11 0 2,11 2 18,4 0-16,4 0 7,0 0 10,6 0-11,25 0 6,16 2-1,17 0-7,2-2 11,-9 0-17,-10 0 0,-17 0-4,-14 0 7,-7 0-6,-9 0-3,0 0-12,-18 0 8,-14 0-11,-12-2 11,-7-3-4,0-3-2,-1-4-2,9 2-3,7 0 19,10 2-7,17 3 15,9 0-6,12-1 32,28 1-22,17 0 1,14 1 0,2 2-4,-5 2 27,-10 0-28,-11 1 9,-13 11 2,-7-1-15,-9 1 0,-10-2-2,-4-3 0,-4-3-10,0-1 9,0-3-7,0 0 5,-5 0 3,0 0 0,-1 0-1,-3 0-3,-3 0-7,-8 0 9,-3 0-4,-9 0 6,-7 0-11,-6 0 5,-1 0-7,1 0 7,7 0-4,11 0 7,14 0 3,12 0 7,1-5 4,27-1 11,20 0-22,10 5 6,12 1 5,-5 0-8,-6 3 6,-9 9 7,-11 0-8,-12-1 5,-15 3-13,-7-1 0,-4-2-6,-11 0 5,-14-2 1,-8 0 0,-5-4 1,-1 2-5,5 0 1,0 2 3,0 5-9,0 0 9,2 1 0,3-3-1,6-2 6,9-4-6,7-4 1,7-1 0,0-1 12,14 0-9,11 0 1,4 0-2,-1 0-1,-7 0 9,-10 0-10,-7 0 2,-4 0-6,0 0 4,0 0-5,-7 2 1,-13 0 4,-5 1 4,-7 2-4,0-5 0,-5 2-10,2 0 10,5 4 0,5-2 0,11 1 0,7-1-4,7 2 1,4 2 3,17 1 13,7-1-12,5-4 7,0-1 1,0-3-6,-6 0 5,-8 0-8,-5 0 0,-8 0 11,-3 0-4,-3 0-7,0-1 0,-9-3-8,-11-4 8,-8-1-13,-8-3-1,-6-1 11,-3-6-20,0-3 4,2-3-1,3-1 5,7 5 13,8-1-9,4 5 11,5 3-2,3 4 3,3 2-1,-1 2 0,4 3 2,2 1-1,1 2-1,4 0 0,0 0-5,0 0 10,0 0-5,0 0 4,0 0-1,0 0 9,0-2-12,-5-1 0,-6 0 1,-3-3-1,-1 0 0,3 1-1,5 3 2,6 0-1,1 2 0,13 0 0,19 2 13,15 5-8,6 0 5,2-1 5,-3 1-11,-3 0 14,-2-3-18,0-1 0,-1 0 6,-4-3-4,-4 2-4,-7-2-1,-4 0-1,-8 0 1,-6-2-6,-9-2 8,-4-5-10,-13-1 2,-15-2-1,-12 3-2,-1-1-13,0 4 18,3 2-12,4 0 5,3 2 9,6-1-5,12 3 10,6-2 1,7 2 0,0 0 26,23 0-13,22 2-10,10 9 19,7 1-15,-6 1 4,-10-1-8,-5-1-2,-4-1-1,-4-1-1,-3-3-12,-9 0-5,-4-2-47,-6 0-53,-1-2-142,-3-2-266</inkml:trace>
  <inkml:trace contextRef="#ctx0" brushRef="#br2" timeOffset="-128800.3">5854 12581 831,'0'0'222,"0"0"-170,0 0-13,0 0-18,0 0-19,0 0-2,0 0-98,-1-10-5,-10 25-57,3-2-112,1-2-176</inkml:trace>
  <inkml:trace contextRef="#ctx0" brushRef="#br2" timeOffset="-128508.52">5983 12872 718,'0'0'5,"0"0"-5,0 0-59,0 0 45,0 0-75,0 0-133</inkml:trace>
  <inkml:trace contextRef="#ctx0" brushRef="#br2" timeOffset="-124699.74">1000 10681 1007,'0'0'214,"0"0"-201,2 94 4,4-46 51,-3 4-15,-3 2-21,0-1-10,-2-4-22,-7-7-5,-3-11-19,1-10-13,3-13-21,0-8-19,3-10 27,1-22 25,4-14-28,0-8 53,0-6 9,4-2 32,9 1 6,6 1 1,11 6-22,13 6 41,14 7-36,2 11-6,-2 12 19,-9 14-8,-14 4 1,-11 19-37,-10 10 3,-12 8-15,-1 4 7,-24 2-31,-8-3 4,-4-9-15,-3-9-3,0-12 12,3-8 38,0-2 1,5-6 0,5-7 36,6 1 11,8 3 15,8 4 7,4 3-8,0 2-31,0 0-19,6 6-12,13 16-5,6 8 5,4 9 9,1 6 0,-3 1-9,-4-3 2,-4-1 7,-2-8-9,-2-5 0,0-5-3,8-10-13,5-6-44,10-6-60,10-2-21,2-4-97,-7-9-221</inkml:trace>
  <inkml:trace contextRef="#ctx0" brushRef="#br2" timeOffset="-124299.47">1684 11002 919,'0'0'421,"0"0"-410,0 0-8,73-28 67,-54 27-52,-3 1-18,-1 0-24,-6 5-119,-4 3-127,-5 2-252</inkml:trace>
  <inkml:trace contextRef="#ctx0" brushRef="#br2" timeOffset="-124108.05">1702 11124 830,'0'0'353,"0"0"-295,0 0 58,0 0-43,0 0-49,0 0-24,58 0-65,-20 0-220,3-3-328</inkml:trace>
  <inkml:trace contextRef="#ctx0" brushRef="#br2" timeOffset="-123839.71">2340 10818 703,'36'-70'329,"5"-8"-293,-2-9 49,-7-6 30,-6-1-24,-6 3-11,-7 12-27,-6 24-5,-2 22-6,-5 24-5,-3 13-37,-15 39 0,-6 28-5,-2 30 5,7 10 0,6 4 5,6-11-10,3-16-2,4-19-33,2-18-24,14-20-75,7-14-62,1-15-71,1-2-91</inkml:trace>
  <inkml:trace contextRef="#ctx0" brushRef="#br2" timeOffset="-123624.44">2126 11074 1088,'0'0'302,"93"-4"-297,-25-4 37,5 2 51,1 3-80,-4 3-13,-7 0-147,-13 2-221,-6 3-509</inkml:trace>
  <inkml:trace contextRef="#ctx0" brushRef="#br2" timeOffset="-122764.22">2096 11543 332,'0'0'680,"0"0"-662,0 0-9,14-54 70,-14 48-24,0 4-3,0 2-39,0 0-10,0 0 8,0 0-10,0 0-1,0-2 27,0 0 2,0-1 17,0-3-26,0 2-1,3-1 7,-2 2-20,0 1-5,-1 0 20,0 1-20,0 1 6,0 0-2,0 0-3,0 0 8,0 0-10,0 0 4,0-1 16,0 0-15,0 0 5,0-1 2,0 1-6,-1-1 17,-3 0-23,2-2 0,-3 1 9,-4-1-9,-7 1-8,-4 3-1,-5 0 8,0 4-7,2 10 4,7 6 4,5 4-6,6 3 10,5 2-4,0 1 10,0 0-6,2 1 15,1 2-9,-3 1-8,0 0 20,-1-3-21,-9-2 1,-2-4-2,1-3 3,1-6-9,3-7-4,1-6-59,4-3-28,-1-6-80,3-14-127,-2-4-259</inkml:trace>
  <inkml:trace contextRef="#ctx0" brushRef="#br2" timeOffset="-122420.44">1910 11575 860,'0'0'23,"0"0"-3,0 0 70,0 0 20,59 35-35,-34-35-42,8 0-16,1-1-1,0-10 21,-3-1-3,-6-3-11,-7 1 21,-2-2-18,-6 2-5,-4 4 5,-6 5-8,0 3 13,0 2-12,0 0-3,0 2-8,0 11-6,-2 7-2,2 6 30,0 1-21,0 0 7,0-4-16,7-4-7,-3-4-17,3-5-93,0-3-108,0-7-201,2 0-307</inkml:trace>
  <inkml:trace contextRef="#ctx0" brushRef="#br2" timeOffset="-121730.39">2562 11441 972,'0'0'86,"0"0"-13,0 0 44,0 0-68,0 0-48,-79-29 6,58 48-14,1 7 4,7 5-4,8 0 3,5-2 0,0-6-12,14-9-14,4-9 22,7-5 8,1-2 0,-2-12 10,-3-3 25,-5-3 5,-3 2 11,-6 5-3,-2 4-21,-5 6 20,0 3-31,0 0-8,0 2-8,0 14-4,0 11 4,4 9 24,5 8-1,-1 4 23,0 0-31,-1 0-12,0-5 24,-3-4-19,-4-10 2,0-7-4,0-8-4,0-6 12,0-6-14,0-2 0,-2 0-2,-5-5-8,0-10-27,0-7-70,4-3-150,2-4-202</inkml:trace>
  <inkml:trace contextRef="#ctx0" brushRef="#br2" timeOffset="-121206.58">2693 11527 338,'0'0'50,"0"0"-44,0 0 55,0 0 28,2-61 10,-4 54-16,-4-4 30,-2-1 19,-3-2-7,-3 0-2,-2-1-37,-2 2-8,-3 5-28,-2 4-31,1 4 2,4 4-21,2 18 0,3 9 1,5 10 0,-1 7 1,5 1-2,-1-3 0,1-9 4,4-12-4,0-10-10,11-13-35,10-2 2,4-16 37,3-12 6,-2-3 0,1-1 26,-4-1 1,-2 6 26,-8 7 11,-6 5-10,-4 6-6,-3 6-13,0 3-16,0 0 11,0 0-30,-2 7-5,-2 13 5,2 8 0,2 6 3,0 4-3,6-1 2,2-4-2,4-5 0,1-6-15,1-6-28,6-6-58,3-9-159,0-1-396</inkml:trace>
  <inkml:trace contextRef="#ctx0" brushRef="#br2" timeOffset="-120146.84">2208 10681 499,'0'0'27,"0"0"-22,0 0 10,0 0 36,0 0-28,0 0-23,0 4-12,9 3-14,2 0-35,3-3-113</inkml:trace>
  <inkml:trace contextRef="#ctx0" brushRef="#br2" timeOffset="-119230.74">5994 12547 366,'0'0'236,"0"0"-99,0 0-22,0 0-26,0 0 34,0 0-46,0 0-22,0 0-51,0 0-2,0 0-2,0 0 0,0 2-49,0-1-85,0 2-163,0-1-402</inkml:trace>
  <inkml:trace contextRef="#ctx0" brushRef="#br2" timeOffset="-107928.72">10573 12973 5,'0'0'39,"0"0"3,0 0 4,0 0-5,0 0-41,0 0-34,0 0 20,7 54 14,-7-48 0,0-2-2,0-1-29,0-1 24,0 1 3,0-1-60</inkml:trace>
  <inkml:trace contextRef="#ctx0" brushRef="#br2" timeOffset="-107549.27">10592 13099 114,'0'0'165,"0"0"-44,0 0 4,0 0 27,0 0-54,0 0 51,-3 0-81,3 0-32,0 0 4,0 0-24,0 0-5,0 0-8,0 0-1,0 0-3,0 0 1,0 0 0,0 0 2,0 0-1,0 0-1,0 0 0,0 0 2,0 0-6,0 0-24,0 0-24,0 2-9,0 3-52,0 1-9,-4 2-66,0 1-110</inkml:trace>
  <inkml:trace contextRef="#ctx0" brushRef="#br2" timeOffset="-107164.17">10453 13508 458,'0'0'31,"0"0"-28,0 0-3,0 0 0,0 0 0,0 0-18,9-3-111,-9 4-5,0 1 62,-5-2-30</inkml:trace>
  <inkml:trace contextRef="#ctx0" brushRef="#br2" timeOffset="-102221.34">7631 12229 1003,'11'-82'0,"-45"-10"-212</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7T09:49:08.782"/>
    </inkml:context>
    <inkml:brush xml:id="br0">
      <inkml:brushProperty name="width" value="0.05292" units="cm"/>
      <inkml:brushProperty name="height" value="0.05292" units="cm"/>
      <inkml:brushProperty name="color" value="#FFC000"/>
    </inkml:brush>
    <inkml:brush xml:id="br1">
      <inkml:brushProperty name="width" value="0.05292" units="cm"/>
      <inkml:brushProperty name="height" value="0.05292" units="cm"/>
      <inkml:brushProperty name="color" value="#1F497D"/>
    </inkml:brush>
    <inkml:brush xml:id="br2">
      <inkml:brushProperty name="width" value="0.05292" units="cm"/>
      <inkml:brushProperty name="height" value="0.05292" units="cm"/>
      <inkml:brushProperty name="color" value="#C0504D"/>
    </inkml:brush>
    <inkml:brush xml:id="br3">
      <inkml:brushProperty name="width" value="0.05292" units="cm"/>
      <inkml:brushProperty name="height" value="0.05292" units="cm"/>
      <inkml:brushProperty name="color" value="#FF0000"/>
    </inkml:brush>
    <inkml:brush xml:id="br4">
      <inkml:brushProperty name="width" value="0.05292" units="cm"/>
      <inkml:brushProperty name="height" value="0.05292" units="cm"/>
      <inkml:brushProperty name="color" value="#00B050"/>
    </inkml:brush>
  </inkml:definitions>
  <inkml:trace contextRef="#ctx0" brushRef="#br0">879 1102 1176,'0'0'62,"0"0"-26,0 0-24,0 0-10,-55 61 2,31-5 13,1 7-7,8-1-10,9-8-7,6-10-57,9-15-10,19-14-12,12-15 48,6-8 36,4-25 2,2-15 26,-6-10 42,-7-5 1,-10 0 32,-15 5-46,-14 9 7,-7 9-45,-25 18-17,-9 22-6,-4 14-15,-1 29 1,5 7 13,13 1 1,13-6 1,13-5 5,2-8 0,9-9 22,9-3 16,-2-6-6,-1-1 25,-1-1-48,-2 0-2,-3 2-5,-2 1-2,-3-1-4,-4-1-67,0-5-51,0-6-109,5-2-88,4-10-136</inkml:trace>
  <inkml:trace contextRef="#ctx0" brushRef="#br0" timeOffset="248.18">1159 966 1055,'0'0'70,"0"0"-58,100 66 116,-55-25-22,-3 7-36,-11 1 12,-15 1-43,-16 4-9,-18 0 8,-21 0-28,-3-2 9,-6-4-19,-4-5-4,3-1-25,-3-2-87,1-2-156,2 0-337</inkml:trace>
  <inkml:trace contextRef="#ctx0" brushRef="#br0" timeOffset="5130.69">2397 1228 688,'0'0'381,"0"0"-369,0 0 62,0 0 59,0 0-79,0 0-11,0 0 47,-75 85-40,50-40-24,2-3-26,0-6-8,3-5 7,4-6-129,4-10-140,10-11-254</inkml:trace>
  <inkml:trace contextRef="#ctx0" brushRef="#br0" timeOffset="5397.47">2322 1186 679,'0'0'521,"71"-46"-474,-26 35 33,0 8 16,3 3-10,-3 19-27,-8 11-32,-10 5 9,-15 6-36,-12 5-2,-10 1 1,-25 0-9,-13-5 4,-10-6-36,-3-7-20,2-10-1,9-10-73,12-8-16,14-1 33,13-7 13,11-6-18,0-1-104,14 3-180</inkml:trace>
  <inkml:trace contextRef="#ctx0" brushRef="#br0" timeOffset="5870.2">2586 1453 666,'0'0'138,"64"-16"-70,-28 4 75,0-2-6,3-1-37,-5-2-41,-2-2 8,-7 3-45,-7 0 8,-11 3 3,-5 4-17,-2 2-16,-16 7-4,-7 0-14,-9 12 8,0 16 2,4 6-2,7 4-6,8 0-16,8-7 7,5-6-28,4-8 0,14-8 15,10-9 10,2 0 28,6-14-1,2-9 3,6-8-5,4-6 3,4-5 0,-2-5 10,-2-1-9,-5 0 28,-4-4 0,-10 7-3,-8 5 13,-12 10 3,-7 14-10,-2 12-8,-12 4-24,-15 22-6,-7 13 6,-2 11 5,0 5 11,6 1-16,0-1 0,9-4-4,3-7-1,8-4-50,4-9-58,2-6-117,0-7-121,1-10-181</inkml:trace>
  <inkml:trace contextRef="#ctx0" brushRef="#br0" timeOffset="6022.62">3007 1395 172,'0'0'756,"0"0"-718,0 0 60,70-51 36,-40 38-59,9 1-33,6 0-42,-1 2-24,-2 4-99,-5 3-110,-14 3-333</inkml:trace>
  <inkml:trace contextRef="#ctx0" brushRef="#br0" timeOffset="6560.86">3274 1446 1241,'0'0'6,"63"-28"75,-34 15-8,-8 3-27,-5 1-22,-7 2-19,-5-2-1,-1-1-4,-3 1-29,0-1-1,-7 4-37,-9 6 29,-2 0 19,-7 12 6,2 11 10,3 4-3,6 1-17,9 0 10,5-4-35,7-6-25,14-3-14,2-10-53,2-5-2,-3 0 71,3-6 71,-2-9 11,0-3-5,0-3 23,-1 0 20,-1-2-22,0 3-17,-4 2-10,-1 3-16,-4 3 14,2 3 4,1 5 7,1 0 23,0 4 51,-2 0 17,-3 13-34,-2 3-16,-6 4 1,-3 3-51,-1-1 0,-15 0-12,-4-6-33,-3-2-11,7-9-15,4-3-1,6-2 62,6-9 10,0-9 51,17-4 39,9-5-53,6 3-22,5 0-15,2 5-23,-3 4-102,-2 4-85,-4 6-149</inkml:trace>
  <inkml:trace contextRef="#ctx0" brushRef="#br0" timeOffset="7054.19">3960 1344 747,'0'0'337,"0"0"-319,0 0 75,0 0-18,0 0 4,-25 76-55,7-51 4,-4-3-28,3-2-24,5-4-11,3-6-70,8-6-45,3-4 65,0-3 85,3-13 2,11-6 19,8-3 25,1 0 41,1 1-15,0 5-17,0 5 6,-4 5-25,-3 7-3,-5 2-19,-1 0-13,-4 8 4,-1 7-5,-6 2-8,0 4 0,-1 0-13,-13-3-11,2-3-38,1-5-57,2-6 6,7-4 14,2-5 95,7-11 12,11-5 39,5-2 52,2 3 22,2 3 8,-2 5-15,-4 5-43,-5 7-33,-5 0-1,-4 9-27,-3 10 0,-4 3-1,0 0 3,-9 1 6,-3-2-10,1-5-30,0-4-24,6-5-81,4-7-73,1 0-84,6-10-154</inkml:trace>
  <inkml:trace contextRef="#ctx0" brushRef="#br0" timeOffset="7206.36">4311 1386 249,'0'0'652,"0"0"-585,0 0 86,0 0-33,0 0-79,0 0 9,34 22-1,-44-1-14,-1-5-29,4-1-6,4-6-31,-2-3-97,2-6-114,1 0-203</inkml:trace>
  <inkml:trace contextRef="#ctx0" brushRef="#br0" timeOffset="7339.21">4393 1234 950,'0'0'29,"0"0"20,0 0-49,63-23 0,-49 31-32,-2 7-140,-1 4-194</inkml:trace>
  <inkml:trace contextRef="#ctx0" brushRef="#br0" timeOffset="7790.21">4520 1363 869,'0'0'173,"0"0"-84,0 0 15,0 0-56,25 59-16,-25-33-6,-4-1-26,-8-3-22,3-4-54,2-7-80,3-8 33,4-3 9,0-7 114,14-15 34,6-3 22,5-3 55,0 3 3,-2 5-14,-3 7-23,-3 6-38,-4 6-19,-4 1-20,-2 3-5,-2 12-7,-1 5 0,-4 3-4,2 2 12,1-3-1,3-5-9,10-6 9,5-6-2,8-5 7,5-3 6,0-12-5,0-7 17,-3-1-10,-10 2 1,-9 2 20,-10 6-9,-2 3 14,-10 7-33,-11 3 0,3 6-2,1 11-13,11 6 0,6 0 13,9-1-5,19-4-9,12-5 12,12-6-57,8-7-130,6-1-250</inkml:trace>
  <inkml:trace contextRef="#ctx0" brushRef="#br0" timeOffset="8291.31">6175 1150 556,'0'0'718,"0"0"-656,0 0 68,-85 40-39,60-7-29,-4 5 0,2 3-47,1 3-7,2-1-8,0-1-53,0-4-17,3-5-146,-2-10-119,3-12-222</inkml:trace>
  <inkml:trace contextRef="#ctx0" brushRef="#br0" timeOffset="8951.63">5717 1313 758,'0'0'138,"0"0"-45,0 0-26,0 0-17,0 0 20,96-3-12,-49 6-26,2-2-12,2-1-13,0 0 16,0-7-23,1-7 0,-5-4 7,0-3-3,-10 0-1,-7-2-3,-8 5 2,-8 1 18,-7 6-12,-7 4 9,0 5 10,-4 2 2,-10 0-29,-4 10 0,-3 13-3,-1 9-3,-2 8 6,2 2-3,2 0 0,1-4 2,3-7-11,3-6-8,4-10-23,4-7 40,3-6-9,2-2 12,0 0 19,0-9 3,6-8-11,10-3-11,5-1 0,1 2-2,-1 4 5,-2 5-3,-6 9 12,-2 1-12,-7 2-5,-1 14-3,-3 4 8,0 2-12,-3 0 19,-1-1-7,1-6 6,3-2-6,0-5 0,10-5 0,12-3 1,4 0 25,6-14-25,0-5-1,-2-1 8,-6 1-6,-8 2 3,-7 2-5,-6 8 2,-3 5-8,-5 2-11,-11 3-16,-2 14 32,0 5 1,4 2 3,7-3 0,7-2 6,0-5-18,16-7-3,13-1-48,8-6-141,7 0-245</inkml:trace>
  <inkml:trace contextRef="#ctx0" brushRef="#br0" timeOffset="9655.47">7410 1206 595,'0'0'153,"59"-65"-84,-34 28 52,-9-1-18,-6 4 19,-9 6-17,-1 10-22,-4 9-34,-13 9-23,-9 15-10,-4 26-14,-4 24 17,-4 15-1,1 6-15,1-3 16,-1-6-16,2-9-3,4-13 0,6-15-17,5-13-40,8-12-72,-5-11-87,-3-4 13,-6-4-137,-4-11-165</inkml:trace>
  <inkml:trace contextRef="#ctx0" brushRef="#br0" timeOffset="11245.33">7007 1373 594,'0'0'115,"0"0"1,0 0-14,0 0-12,0 0-21,89-6-42,-32-3-25,6-3-2,1-1-46,0-4-1,0 0-39,-4-4-13,0-3 15,-5-4 15,-3-5 63,-6-3 6,-7-6 48,-7-2 19,-8-1 3,-7 4 15,-6 8-17,-7 11 1,-4 8 0,0 8-7,0 6-28,-11 10-20,-9 21-14,-8 20 0,-4 14 2,-2 2-1,-2 0-2,4-10-11,9-9-8,7-11-15,9-13-30,7-9 37,0-8 12,5-7 16,9 0 7,4-13 9,3-7 2,1-3 12,1-2-23,0-1 2,-3 2-9,-2 8 3,-6 4 9,-8 8 11,-4 4-2,0 4-21,0 15-8,-1 8 8,-5 3 17,2-3-17,4-6 3,0-4-3,2-6-19,12-8 11,2-3-8,4-5 16,1-15 10,-1-5 0,1-3 29,-3-1-4,-1 4-1,-5 7 30,-7 9-26,-2 3 4,-3 6-35,0 6-7,-5 12-18,-7 8 17,1 1 2,-1-2-4,5-3-31,1-4-48,4-7-33,2-4-41,2-7-37,16 0-138</inkml:trace>
  <inkml:trace contextRef="#ctx0" brushRef="#br0" timeOffset="11421.47">8228 1210 865,'0'0'141,"0"0"14,0 0-21,0 0-76,0 0 4,-55 56-17,16-20-34,-4 1-2,1-5-9,4-5-67,8-7-114,8-9-89,10-11-197</inkml:trace>
  <inkml:trace contextRef="#ctx0" brushRef="#br0" timeOffset="11571.95">8059 1242 804,'0'0'341,"0"0"-236,0 0 0,0 0-18,0 0-52,0 0-21,34 34 36,-34 5-32,2 0-14,5-4-4,6-3-67,6-8-103,3-13-354</inkml:trace>
  <inkml:trace contextRef="#ctx0" brushRef="#br0" timeOffset="16245.14">9272 1223 606,'0'0'552,"0"0"-440,0 0 4,0 0-29,0 0-7,0 0-31,0 57-19,-3-36-19,-8-2-11,-9 3-27,-3-2-39,-2-5-136,3-7-136,8-8-320</inkml:trace>
  <inkml:trace contextRef="#ctx0" brushRef="#br0" timeOffset="16383">9319 1076 1064,'0'0'50,"0"0"41,0 0-71,0 0-20,0 0-34,0 0-125,34 10-118,-28 12-314</inkml:trace>
  <inkml:trace contextRef="#ctx0" brushRef="#br0" timeOffset="16713.86">9468 1213 410,'0'0'703,"0"0"-628,0 0 6,0 0-46,0 0 3,0 0-28,40 57-2,-42-34-16,-14 0-34,-1-2-16,-2-5-16,3-6-28,9-7 42,5-3 60,2-12 15,6-9 60,11-3 1,3 0 14,3 1-11,0 6-22,-3 5 1,-2 7-31,-1 5-20,-2 0 5,1 6-12,-6 11-4,-6 4 3,-4 4-13,0 0 13,-12-3-40,-6 0-19,2-8-13,0-3-126,5-6-191</inkml:trace>
  <inkml:trace contextRef="#ctx0" brushRef="#br0" timeOffset="19743.61">10467 901 906,'0'0'88,"0"0"-48,0 0 15,-71-15-8,51 45 17,1 16-4,-3 15-9,1 6-33,2-2-17,4-7-2,6-12-24,6-10-50,3-12 23,10-14-54,12-10 45,6 0 31,1-17 30,-1-6 13,-4-2 3,-6 3 42,-8 6 23,-5 8 8,-3 5-13,-2 3-30,0 0-46,0 11 0,0 6 0,-2 4 1,1-3 7,1-3-8,0-3-8,0-6-57,12-5-80,4-1-28,0-3-212</inkml:trace>
  <inkml:trace contextRef="#ctx0" brushRef="#br0" timeOffset="19894.82">10574 1094 926,'0'0'89,"0"0"9,14-57-59,-12 49-14,0 6-25,0 2-42,0 9-140,1 11-162,-2 3-84</inkml:trace>
  <inkml:trace contextRef="#ctx0" brushRef="#br0" timeOffset="20352.15">10656 1176 838,'0'0'183,"0"0"-66,0 0-3,0 0-69,0 0-16,0 0-14,47 19-15,-51-4-5,-8 3-30,-1-4-31,5-5-18,3-3 5,4-5 28,1-1 51,1-7 33,13-11 46,6-2 0,2 0 3,-2 4 25,-6 3-45,-3 6-13,-5 3-5,-3 4-44,-2 4-5,-1 12-17,0 4 5,0 3 6,-9-4-41,1-1 1,4-7 5,1-4-15,3-7 9,0 0 44,3-11 8,11-7 36,8-4-8,4-1 20,2 2 26,-4 2-38,-4 8 4,-9 7-23,-1 4-14,-4 3-6,-1 13-17,-2 3 8,-3 3 3,0-4-42,0-1 11,0-5-26,-3-3-56,3-6-40,0-3-139,7-2-111</inkml:trace>
  <inkml:trace contextRef="#ctx0" brushRef="#br0" timeOffset="20722.76">11153 1066 532,'0'0'125,"55"-56"-36,-37 38 15,-10 9 40,-6 5-8,-2 4-9,0 10-118,-11 18-7,-8 12 16,-4 7-16,1 1 1,2-5-3,3-6-20,4-9-45,8-8-69,3-8 39,2-11 8,0-1 79,16-11 8,6-9 48,4 0 8,0-2 42,-1 7-4,-6 5-11,-4 5-6,-5 5-34,-5 5-37,-5 13-6,0 8 0,-5 3 2,-17 0-2,-6-4-31,-4-4-11,2-8-47,1-7-24,11-6 3,7-2 36,10-16 62,1-4-43,21-3-15,13-1-141</inkml:trace>
  <inkml:trace contextRef="#ctx0" brushRef="#br0" timeOffset="21034.32">11755 1190 779,'0'0'474,"80"-55"-462,-48 29-7,-8 1 22,-8 1 39,-7 4-14,-5 3-28,-4 8-22,0 3 2,0 4-3,-2 2 7,-7 6-8,-2 15 5,0 15-3,2 6 25,-1 0-12,2-2-4,0-5-11,-3-4-27,-1-3-18,-3-6-95,-4-5-34,-5-4-11,-4-8-102,0-5-52</inkml:trace>
  <inkml:trace contextRef="#ctx0" brushRef="#br0" timeOffset="21177.31">11596 1344 964,'0'0'171,"0"0"-24,0 0-90,0 0 16,0 0-31,88 2-42,-38-2-10,5 0-202,1-2-513</inkml:trace>
  <inkml:trace contextRef="#ctx0" brushRef="#br0" timeOffset="25039.84">12588 1195 1006,'0'0'97,"0"0"46,-2-55-64,-8 47 11,-3 8-54,-2 0-34,-4 18-2,0 10-12,-2 5 11,6 3-37,6-5-28,7-7-7,2-7-67,10-11 60,10-6 51,4-9 29,3-12 8,0-6 23,-2 1 41,-4 2 28,-4 6-25,-6 7-17,-7 8-15,-2 3-29,-2 7-14,0 13-31,-3 9 31,-4 0-12,4-3 12,3-4-42,0-10 7,10-10 6,15-2 27,8-19 0,6-10 2,-1-9 26,-4-4 1,-6 1 23,-6 1-7,-8 2-11,-7 10-9,-5 10-23,-2 10-4,0 8 2,-14 16-76,-2 15 51,2 9 22,6 2 0,8-3 4,4-4 2,10-4 11,0-6 29,-4-4-14,-5-4 5,-5-3-13,0-5-16,-11-3-3,-8-2-6,-2-4-50,4 0-4,7-14-60,9-6 48,1-6 13,18-1 43,7-1 16,9 3-15,2 5-40,3 4-11,0 5-91,-4 5-98,-4 3-60</inkml:trace>
  <inkml:trace contextRef="#ctx0" brushRef="#br0" timeOffset="26260.94">13430 1002 562,'0'0'148,"47"-56"-86,-35 35 36,-7 6-11,-5 8 7,0 3-3,-15 4-40,-7 4-51,-8 21-2,-2 13-4,4 13 2,7 5 4,7-1 1,7-6-1,4-11 0,3-10 5,0-7-5,0-7 0,0-4 2,0-6-1,-8-4 2,-7 0 1,-5 0 6,-3-5-10,6-5-25,7-1-19,10 0 22,0-3-13,14-3 32,13-1-15,8-2 16,3 0-5,5-2-2,-1-1-8,3-4-5,-3-3 3,0 2 19,-4 0 0,-4 5 12,-6 8 40,-10 5-3,-7 4 14,-11 4 3,0 2-18,-8 5-32,-17 17-3,-7 16-12,-5 13 14,-1 2-14,3 1-1,4-7 0,8-10 0,9-8-14,9-13-38,5-7-48,2-9 53,13-2 47,5-18 8,7-7 15,4-2-1,2 1 22,-3 4-11,-3 8 9,-10 6 15,-7 10-39,-6 0-17,-4 18-1,0 8-6,0 3 1,-9 0 1,-1-3-29,7-7-13,3-7-12,0-6 19,11-6 28,6 0 11,1-6 12,-2-4 39,-5 1 24,-3 3-1,-5 3-39,-3 2-8,0 1-27,0 0-16,2 0-48,3 0-32,7 1 13,5 2 63,2-3-5,-1 0 25,-1-2 3,-3-10-2,-6-1 17,-3-4 1,-5-2-5,0-1-11,-6 2-3,-5 5-21,1 5 6,4 5-4,5 3 18,1 0-8,1 0 9,13 0 28,5 3 16,1 4 23,0 1-28,-4 3-17,-6 4-6,-4 1-16,-6 1 0,0 2 2,0-1-2,-4-1-16,2-6-42,1-5-9,1-6 17,8 0 21,14-15 29,5-9 16,0-4-6,-6 1 50,-4 2 0,-7 6-13,-3 6 3,-4 7-15,-2 6-35,-1 2-1,0 14-37,0 6 36,0 1 0,1 0-12,3-2 6,3-7-17,4-4 23,3-9-4,4-1 12,3-7-4,-1-9 8,-4-3 3,-3-2 36,-4 1-21,-5 2-5,-3 2 9,-1 3-32,0 4-18,-1 7-35,-3 2-32,2 0-83,2 0-205</inkml:trace>
  <inkml:trace contextRef="#ctx0" brushRef="#br0" timeOffset="26591.95">14329 1169 1363,'0'0'76,"0"0"-28,0 0-20,0 0-17,0 0-11,0 0-11,0 0-40,-42 47-50,35-37-12,5-2-28,2-7 24,0-1 35,14-1 82,8-11 63,3-4 77,1-2 12,1 2-21,-7 1-17,-5 6-31,-6 5-10,-5 4-53,-2 0-17,0 13-6,-1 10-10,-1 3 11,0 2 0,0-2-2,-3-2-3,-3-4-53,-1-4-47,2-1-42,1-8-146,4-7-197</inkml:trace>
  <inkml:trace contextRef="#ctx0" brushRef="#br0" timeOffset="26937.64">15139 1210 1274,'0'0'189,"0"0"-145,0 0 21,0 0-61,0 0 28,-1 54-20,-10-33-12,-3-4-19,-1 0-101,-6-8-105,1-8-225</inkml:trace>
  <inkml:trace contextRef="#ctx0" brushRef="#br0" timeOffset="27064.69">15199 1083 1217,'0'0'101,"0"0"-100,41-61-2,-36 61 1,-2 3-72,-1 16-145,-2 9-226</inkml:trace>
  <inkml:trace contextRef="#ctx0" brushRef="#br0" timeOffset="27356.14">15369 1192 1119,'0'0'183,"0"0"-139,0 0 0,0 0-43,0 0 22,36 59-23,-52-34-13,0-4-62,0-4-64,6-6-21,6-8 33,4-3 91,0-6 36,14-12 75,6-4 47,6-1 25,1 3-15,-3 7-21,-5 4-33,-7 7-39,-3 2-17,-2 5-22,-1 12-11,-2 6 7,-4 2-78,0 0-15,-9 0-86,-4-6-60,1-6-165</inkml:trace>
  <inkml:trace contextRef="#ctx0" brushRef="#br0" timeOffset="27873.97">16135 1010 1281,'0'0'132,"0"0"-76,0 0-2,0 0-35,-2 73 4,-7-24 13,-5-1-8,1-2-23,-3-8-8,4-5 3,-2-6-52,4-10-22,2-7-21,0-9-11,3-1 12,5-13 31,0-11 42,0-9 21,9-4 16,4-4 27,1-3-2,2-2-3,-2 1 19,4 5-23,3 6 11,9 9-8,6 9-21,5 5 12,6 7-28,1 4 2,-3 0-4,-3 8 2,-11 5-39,-14 4-62,-17 7-180,-17 4-241</inkml:trace>
  <inkml:trace contextRef="#ctx0" brushRef="#br0" timeOffset="28050.19">16066 1253 910,'0'0'441,"0"0"-357,0 0 13,0 0-60,0 0-2,0 0-18,71-2-7,-46 2-10,7 0-24,3 0-39,4 0-124,1 0-50,1-4-63,-4 1-131</inkml:trace>
  <inkml:trace contextRef="#ctx0" brushRef="#br0" timeOffset="28183.33">16456 1235 456,'0'0'407,"0"0"-147,0 0-86,0 0-106,0 0 60,-17 54-52,6-31-47,2 0-17,1-4-12,1-2-13,2-3-68,3-4-95,2-7-149,0-3-321</inkml:trace>
  <inkml:trace contextRef="#ctx0" brushRef="#br0" timeOffset="28331.29">16540 1083 559,'0'0'511,"0"0"-474,0 0 49,0 0-52,0 0-34,0 0-31,60-17-26,-49 41-134,4-3-213</inkml:trace>
  <inkml:trace contextRef="#ctx0" brushRef="#br0" timeOffset="28759.37">16795 1186 391,'0'0'589,"0"0"-589,0 0 0,0 0-1,-75 9-8,50 11 8,2 2-26,7-2-13,8-5 24,8-5 3,0-7 13,13-3 53,8 0 16,3-11 3,-1-2-3,-4 1 4,-4 1-3,-5 3-46,-4 4-9,-4 2 5,-2 2-20,0 6-10,0 13-13,0 14 23,0 10 18,0 9-7,-7 5-10,-4 3 23,-6 0-16,-4-5 35,-3-8-19,-2-10 14,3-10-21,2-12-17,1-11 0,2-4 16,2-6-9,2-19 7,4-9-14,9-9-1,1-7-5,21-5-8,8-5-4,8-2-31,6 0-60,6 9-159,6 15-278</inkml:trace>
  <inkml:trace contextRef="#ctx0" brushRef="#br0" timeOffset="28905.53">17114 1354 1287,'0'0'160,"0"0"-130,0 0 55,0 0-51,0 0-34,0 0-2,-26 6-115,13-3-303</inkml:trace>
  <inkml:trace contextRef="#ctx0" brushRef="#br0" timeOffset="32054.9">18934 1091 1289,'0'0'191,"0"0"-182,0 0 21,0 0-10,-14 64 1,-6-26 5,-5 2-17,-4-4-9,-1-3-4,1-2-96,2-11-82,1-6-166,6-8-306</inkml:trace>
  <inkml:trace contextRef="#ctx0" brushRef="#br0" timeOffset="32725.58">18548 1061 681,'0'0'156,"0"0"-81,0 0-17,65-20-47,-12 19 36,8 0-23,3-2 0,0-4-5,0 0-12,-3-3-3,-2-3-3,-9-1 4,-7-1 21,-9-1 4,-9 3 24,-8 3 6,-9 4-26,-5 3 15,-3 3-7,0 0-42,-6 12-7,-11 17-4,-6 13 11,-6 10 0,-1 2-6,0 0-10,1-8 8,6-8-13,7-11 20,6-8-24,5-8 1,4-8-3,1-3 14,0-1 13,1-15 14,14-5-9,4-5-10,5 1 14,1 6-9,-2 4 23,-4 7-15,-4 8 12,-3 0-20,-6 17-4,-4 8-4,-2 9 7,0 1 1,-2-2 1,0-7-1,2-8 4,0-9-4,14-9 0,9 0 17,9-13-17,4-10 7,-4-3 15,-5 0 3,-9 0 6,-8 4-9,-4 9-14,-6 3 4,0 7-12,-6 3-24,-8 7-24,-2 15 28,0 2 20,9 3-2,5-4 2,2-4-3,9-5 7,11-5-4,8-7 0,10-2-3,6-2-82,3-12-201,-1-1-444</inkml:trace>
  <inkml:trace contextRef="#ctx0" brushRef="#br0" timeOffset="33110.38">20045 1167 694,'0'0'255,"0"0"-227,0 0 74,0 0-38,0 0-59,-61 11-3,33 16 2,6 6 12,8 1 18,9-4 17,5-3 12,0-7-8,7-5-8,-2-4-12,-5-2-16,0-2-13,-5 0-6,-20-1-29,-9-2-22,-3-4-86,4 0-92,11-14 5,16-7-21,6-6 119,22-4 107,16 1 19,7 0 0,7 3-13,3 6-142</inkml:trace>
  <inkml:trace contextRef="#ctx0" brushRef="#br0" timeOffset="34053.56">20334 1040 540,'0'0'473,"0"0"-392,0 0 59,0 0-3,0 0-87,0 0-41,-27 43 3,-3 15-8,-2 2-4,3-2 0,6-6-27,7-9-11,9-4-51,5-12 0,2-10-15,0-9 31,9-8 37,2 0 4,1-16 32,0-5 15,1-4-11,0 0 62,-1 0-3,3 4-2,-1 6 10,0 5-17,-1 5-26,0 5 8,1 3-36,-1 11 0,-2 3-3,-4 4-3,-6 2 5,-1 3-17,0-4-10,-8-3 1,-3-4-30,4-8 19,4-7 36,3 0 2,0-12 38,14-9-38,4-4 17,5 0 10,-1 3-7,-2 9-4,-1 6-11,-3 7-5,-4 1 0,0 15-14,-6 7 2,-6 2 9,0-1-45,0-4 3,0-8 5,0-6 9,4-6 6,15-3 18,5-16 7,2-4 16,-3-3-16,-8 2 45,-5 3 0,-6 8-6,-4 8-12,0 5-27,-7 5-59,-4 17 35,-1 4-10,6 2 18,6-2-51,0-6 2,18-9 24,5-8 39,3-3 2,0-6 34,-1-12 1,-7-3 3,-6 2 19,-4 2-11,-5 3-23,-3 7-23,0 4-24,0 3-34,-2 9-41,-3 11 70,3 3 25,2 1 3,4-7 1,16-3 0,8-12 10,9-2 28,2-14-21,-1-13-8,-4-5 15,-5-8 3,-8-1 28,-5-1-20,-3 2-21,-6 0-2,-4 3-12,-3 7-45,0 8 24,0 17 6,-5 5 15,0 18-26,-3 13 26,0 6 50,0 5-36,-2 2-6,2-2-5,-1-4-3,3-2-5,2-5-86,2-8-69,2-6-163</inkml:trace>
  <inkml:trace contextRef="#ctx0" brushRef="#br0" timeOffset="34413.31">20991 1366 737,'0'0'273,"61"-35"-243,-30 24 111,-2 1-18,-8 4-24,-8 4-60,-6-1-18,-5 3-21,-2 0-5,0 10-15,0 7 5,-6 4 8,-6 2 3,-2 2-5,4-3 7,7-4-35,3-3 8,4-5-24,17-8 3,6-2 15,4-2 8,-2-13 27,-3-4 13,-7 1-9,-5 1 45,-5 4 12,-6 5-2,-3 5-3,0 3-46,0 0-10,-1 10-11,-1 6 5,2 4-1,0-2-16,0-1-33,7-5-4,3-5-81,2-5-83,0-2-237</inkml:trace>
  <inkml:trace contextRef="#ctx0" brushRef="#br0" timeOffset="34646.04">21413 1352 777,'0'0'235,"0"0"-225,0 0 61,0 0 6,0 0-27,63 12-29,-58 6-21,-5 1-2,0-2-3,-9-1-15,-4-5-6,3-6 4,3-4 22,7-1 6,0-3 60,7-9 9,10-4-16,3 0-49,2 3-2,1 2-8,-3 7-78,-1 4-129,-5 0-153,-4 7-360</inkml:trace>
  <inkml:trace contextRef="#ctx0" brushRef="#br0" timeOffset="34863.12">21631 1437 1046,'0'0'166,"0"0"-74,71-40 22,-51 29-30,-10 3-24,-4 1-54,-6 3-6,0 3-2,-2 1-38,-12 0 26,-7 0-37,0 13 25,4 6 18,5 1 0,8 0 1,4-1-6,7-3 13,16-4 14,7-5-10,9-4-4,9-3-80,4 0-274</inkml:trace>
  <inkml:trace contextRef="#ctx0" brushRef="#br0" timeOffset="35218.09">22855 1285 1433,'0'0'0,"0"0"0,-4 56 49,-6-31-23,-3 0-23,-3 0-3,-2-3-56,0-5-100,0-5-121,4-10-282</inkml:trace>
  <inkml:trace contextRef="#ctx0" brushRef="#br0" timeOffset="35327.98">22901 1245 1212,'0'0'0,"48"-69"-73,-32 44 61,-12 10 6,-4 13-149,-5 2-311</inkml:trace>
  <inkml:trace contextRef="#ctx0" brushRef="#br0" timeOffset="35583.07">22981 1450 824,'0'0'575,"92"-44"-557,-61 29-16,-18 2 41,-13 5-8,0 4-35,-16 4-48,-7 0-71,-1 11 27,5 8 34,12 1 55,7 1 6,0-1 29,14-2 31,0-4 0,-4-1 0,-5-2-34,-5-1-27,-4 0-2,-21 0-23,-13-4-100,-7-4-182,-1-2-495</inkml:trace>
  <inkml:trace contextRef="#ctx0" brushRef="#br0" timeOffset="38785.67">1994 2064 1056,'0'0'0,"0"0"0,0 0 50,-59-56-13,34 56-28,-4 18 4,-1 14-10,2 7-2,6 3-1,8-2-14,12-10-21,2-7-19,13-11 6,12-10 48,3-2 7,3-13 9,2-11-2,-2-3-2,-6-4 19,-2 0-11,-7 3-11,-5 4 16,-6 7-12,-5 7-1,0 6-12,0 4-12,0 11-26,-4 13 18,-1 7 20,3 3-5,2-2-7,0-6 7,0-8 4,6-9-5,3-8 6,9-1 9,3-10 16,2-10-3,2-7-16,-5-2 14,1-2-4,-5 0 0,-5 1 16,0 2-32,-6 1 0,-5 4 9,0 9-9,0 5-14,0 9-19,0 0-10,0 9 13,0 10 21,0 4 9,9 1 7,7 2 12,-2 1 20,-3-4-5,-7 1-13,-4-2-17,0-2-4,0-3-16,-13-2-29,-1-4-33,-1-6-9,5-3 24,4-2 27,6-9 36,0-12 21,16-9 18,13-2 36,8-2-7,4-1-11,-1 3 12,-5 0-29,-6 6-10,-10 5-17,-8 6-10,-9 7 15,-2 5-18,-2 3-29,-16 0-4,-5 13-28,0 10 19,7 6 17,11 3 7,5 0 18,14 0 2,10-3 44,0-7 16,-6-4-11,-2-4 11,-6-5-32,-8-2-10,-2-1-14,0-2-6,-3 1-8,-6-4-19,-2-1-51,2 0 3,7-5 5,2-10 28,0-3 17,9-3 15,4 1 10,3-2 13,2 2-5,-3 0 5,0 3-8,-1 2-4,-3 5 16,-2 5-8,-4 1 16,-4 4-3,-1 0-8,0 0-14,0 13 9,-8 5-9,-1 6 27,2 5-24,5 0 4,2-2-7,2-2-3,12-6-2,3-8-5,2-6-14,3-5 21,4 0-22,-2-13 21,-3-5-11,-3-5 15,-6 0 0,-3 3 2,-9 5 9,0 5 42,0 5-1,0 4 16,0 1-39,0 3-28,-5 11 25,-1 6-20,3 2-4,1 1-4,2-3-18,0-3-35,0-4-65,0-5-61,5-6-137,4-2 40,4-5-36,1-9 284,0-5 30,3 0 299,-3-2-40,2 3-32,-4 3-47,-1 4-46,-4 7-44,0 3-28,2 1-41,0 4-17,5 12 0,-2 4-3,-6 2 3,-2 0-4,-4-2-26,0-4-5,0-3-55,0-6-50,0-5 36,0-2 14,4-3 86,9-12 38,5-7 20,4-2 50,3 1 25,-2 1-41,2 5-42,-5 8-13,-7 6 16,-3 3-41,-1 5-10,-2 12-1,0 6-1,-6 3-2,-1 0-33,-5-2-27,-9-4 17,0-5-46,6-10-45,3-5 59,5-5 70,0-15 7,5-4 67,8-3-2,3 1 41,0 4-34,1 5-28,-3 6 3,-2 6-31,-1 5-16,-1 0-1,1 10-12,3 7 6,-3 6-31,-7 3-26,-1 2-9,-3-4-22,0-4 34,4-7 27,10-5 16,4-8 18,9 0 9,3-6 25,2-9 44,2-3-4,-3-2-7,0-1-28,-4-1-39,-2 0 23,-3 4-23,-8 2 0,-5 4 2,-6 5-2,-3 5-22,-12 2-35,-8 7 14,-3 14 40,5 0-13,6 4 6,11-2-23,1-2-3,19-4 23,13-5 13,11-7 0,5-5 17,7 0-17,-5 0 4,-3-8 5,-6 1-8,-7-1-2,-8 1-2,-6-1 0,-8-3-3,-5-1 10,-6-3-4,-1-4 43,-6-1 6,-9 5-20,-9 4-6,0 7-16,-7 4 2,-3 8-9,5 12-4,4 5 1,12 0-16,10-1-14,3-6-30,21-7-6,10-9 50,14-2 5,3-18 4,1-13 7,-4-7 3,-4-4 5,-6-2 45,-9-1 32,-7-2 5,-10-3-21,-7 2-24,-2 8-5,-7 15-3,-11 16-16,-6 9-10,-7 28-7,-1 26 42,1 18-26,4 17 6,4 7-4,7-5-17,5-5-2,4-11-3,2-15-80,2-11-43,-1-21-196,-5-18-484</inkml:trace>
  <inkml:trace contextRef="#ctx0" brushRef="#br0" timeOffset="41445.24">5095 2050 1207,'0'0'28,"0"0"26,0 0 73,0 0-71,0 0-20,0 0-10,-49 83 0,28-23-3,-1-3-23,-1-6-11,2-9-13,1-7-103,7-11-62,3-12-153,6-12-420</inkml:trace>
  <inkml:trace contextRef="#ctx0" brushRef="#br0" timeOffset="41793.52">4843 2276 181,'0'0'825,"0"0"-815,66-35 41,-15 26 36,8 1 19,2 3-49,-7 1-7,-8 4-21,-14 0-25,-11 0 10,-12 0-14,-8 7-3,-1 9-9,-6 9 12,-10 2 10,4 3-10,3-3 1,8-5-6,1-6 5,10-8-9,11-8 9,2 0 6,2-17 11,-4-6-12,-5-6 6,-5-2 46,-2-2-14,-9 5-8,0 2-22,-1 9-13,-14 9-2,-1 8-25,-4 7-43,-1 14-19,2 8-91,10-2-82,9-6-327</inkml:trace>
  <inkml:trace contextRef="#ctx0" brushRef="#br0" timeOffset="42199.26">6135 1948 1177,'0'0'113,"0"0"20,0 0-19,0 0-43,0 0-63,0 0 16,-54 87-24,29-23 3,7-4-2,0-3-1,7-7-21,2-11-33,4-11-64,4-12 24,1-12 9,0-4 52,12-18 33,8-10 18,3-4 46,1-3 20,-4 6-2,-4 10-3,-5 6-47,-6 9-31,-2 4 6,-2 9-7,1 13-31,2 6-6,-1 1-65,6-1-8,3-6-72,12-7-31,7-10-51,5-5-45</inkml:trace>
  <inkml:trace contextRef="#ctx0" brushRef="#br0" timeOffset="42483.09">6355 2284 217,'0'0'353,"40"-58"-59,-33 29-113,-7 3-18,-2 6-67,-17 6-33,-7 12-28,-2 2-32,-2 9-6,3 15-3,7 5-11,11 2-16,9-3-43,0-4-47,11-6 27,7-9 25,2-9 57,4 0 14,2-18 16,0-8 80,-1-5-10,-7-1 2,-2 3-21,-9 5-9,-5 9 3,0 9-40,-2 6-8,0 6-13,-2 18-36,-4 8 23,-4 4 6,3 1-82,3-4-58,4-7-79,0-9-152</inkml:trace>
  <inkml:trace contextRef="#ctx0" brushRef="#br0" timeOffset="42737.92">6577 2161 1019,'0'0'75,"0"0"20,7-57 5,-7 57 3,-3 6-68,-8 17-35,1 10-4,3 2-6,4 1 1,3-4-36,0-7 2,0-6-17,7-10 17,6-9 43,5 0 4,1-15 33,2-8 38,1-6-23,-1-2-14,1 2-8,-3 2-25,-4 6-5,-6 9-25,-3 9-106,-2 3-149,-4 12-368</inkml:trace>
  <inkml:trace contextRef="#ctx0" brushRef="#br0" timeOffset="42986.33">6832 2276 446,'0'0'858,"0"0"-806,80-70 68,-65 55-60,-8 6-16,-7 6-12,0 1-32,-13 2-36,-8 0-9,-8 0-30,-2 7 8,0 9-24,4 3 39,9 3 44,13 2-10,5-3 17,5-2 1,18-6 15,6-3 25,8-6-19,8-4-15,3 0-6,-2-12-64,-4-2-302</inkml:trace>
  <inkml:trace contextRef="#ctx0" brushRef="#br0" timeOffset="43421.69">7510 2246 843,'0'0'161,"0"0"5,0 0-16,0 0-64,0 0-38,0 0-48,-86-51 0,57 67-5,3 8-10,8 4-15,11-1-23,7-2-10,0-5-5,21-9-9,3-6 57,2-5 20,3-4 4,-4-12 33,-1-5 39,-3-1-7,-7 1 7,-4 5-42,-7 9-8,-3 5 14,0 2-40,-7 13-18,-3 9 14,-1 6 8,6-3-8,5-2-8,9-6-48,16-8 9,12-9-22,8-3-74,5-18-107,0-8-146</inkml:trace>
  <inkml:trace contextRef="#ctx0" brushRef="#br0" timeOffset="46693.68">8908 2004 943,'0'0'11,"0"0"33,0 0-34,0 0-2,-78-24-3,48 35-2,1 11-2,0 3 1,8 1 2,12-1 49,7-2 6,2-4 12,2-4 6,5-3-14,-1-4-3,-4-3-24,-2-3-13,0 3 9,-10-1-31,-12 2 10,-5-2-11,0-2-9,5-2-30,10 0-34,7-1-6,5-10-14,3-2-97,17 1 7,8-1-149</inkml:trace>
  <inkml:trace contextRef="#ctx0" brushRef="#br0" timeOffset="47096.21">9110 2079 942,'0'0'157,"0"0"-116,0 0 70,0 0-62,0 0-10,0 0-39,-77-11-2,47 34-8,6 3 9,7-3-2,13-5 1,4-8-21,7-7-7,17-3 30,4-2 10,3-10 21,-4-5-4,-5 3 26,-9 5 0,-6 5-11,-7 4-9,0 6-33,-18 16-10,-9 10 5,-6 8 10,-3-1-4,5-3-1,7-6-20,11-8 3,6-7-36,7-9 4,0-5 41,2-1 1,17-4 7,7-14 3,9-4-3,6-3-44,1 1-130,-1 1-53,-3 5-134,-4-1-190</inkml:trace>
  <inkml:trace contextRef="#ctx0" brushRef="#br0" timeOffset="47747.15">9387 2033 805,'0'0'137,"0"0"11,0 0 15,0 0-72,0 0-9,0 0-70,6 10-11,-23 29 25,-3 2-25,2-1 3,4-2-4,0-7-2,7-10 2,5-7-28,2-6-21,1-8 17,17-2 15,5-18 17,7-5 1,1-6 0,-4-4 9,-2 1-1,-5 3 5,-6 7 19,-5 8-21,-6 8 11,-1 4-6,-2 4-13,0 3-4,0 11-27,0 5 27,0 4 12,0 0-12,0-2-18,3-1-41,11-5-53,6-3-50,7-9-16,4-3 28,2 0 101,0-16 49,-4-5 17,-3-1 62,-6 0 38,-7 2 20,-9 4-35,-4 4-12,0 5-14,-5 4-38,-12 3-38,-2 7-14,-3 13 1,1 4 13,4 1-8,6 0-11,7-4-2,4-8-24,1-7-14,13-6-2,7 0 58,-1-12 3,1-9 10,2-2 27,-3-1 22,0 3-29,-6 7 12,-5 5 0,-7 6-11,-2 3-4,0 1-27,-2 14-7,-7 6 5,2 1 3,1 2-2,5-5-15,1-1-68,0-5-61,8-6-91,3-5-112,2-2-172</inkml:trace>
  <inkml:trace contextRef="#ctx0" brushRef="#br0" timeOffset="47984.44">9895 2143 150,'0'0'479,"0"0"-289,57-55-8,-46 48-62,0 5-24,-3 2-35,-2 6-38,2 12-23,-3 4 9,-4 4-9,-1-4-16,0-1-4,-4-6-48,-1-7 5,0-6 20,5-2 43,0-8 45,0-12 2,13-5-8,5-1 15,2-2-39,3 4-15,4 2-1,2 6-76,-2 9-112,-5 7-137,-4 2-224</inkml:trace>
  <inkml:trace contextRef="#ctx0" brushRef="#br0" timeOffset="48243.27">10191 2150 38,'0'0'1005,"0"0"-888,0 0 24,64-42-68,-44 29-14,-4 2-40,-6 2-12,-4 3-7,-4 1-36,-2 1 3,0 2-60,-14 2 4,-5 0 20,-2 6 48,0 9 21,3 3 4,5-1 22,8 1 30,3-2-25,2-3 3,0-3 7,9-2-15,4-4-1,4-2-25,3-2-18,1 0-65,1 0-145,-1-1-291</inkml:trace>
  <inkml:trace contextRef="#ctx0" brushRef="#br0" timeOffset="49016.16">11287 2004 987,'0'0'194,"0"0"-175,0 0 87,0 0-43,-60-51-52,14 63 3,-6 16-3,2 9-10,9 5-1,10 3-2,16-5-13,13-6-5,2-12-45,27-9-8,12-11-39,11-2-24,4-17 44,-3-10 38,-2-3 54,-8 1 28,-9 4 18,-13 9 22,-8 8 33,-11 8-17,0 1-21,-9 19-57,-7 9-4,0 3 16,5-2-18,4-3-1,7-9-29,0-7-48,2-9 30,10-2 6,1-8 42,1-10 1,0-4 0,-3-1 9,0 2 0,-2 2-8,2 3 15,1 1-10,3 8 11,5 1 22,2 4-2,5 2 25,-2 0 1,0 3-15,-4 9-1,-5 4-30,-7 5-10,-7 0-4,-2 0-1,-4 0-6,-10-6-1,0-5-26,3-4 6,4-6-8,4 0 32,3-13 27,1-7-22,15-3 2,5-2-3,5 0 0,4 2-8,0 6-24,2 7-106,4 6-76,-1 4-255</inkml:trace>
  <inkml:trace contextRef="#ctx0" brushRef="#br0" timeOffset="49826.17">11891 2097 540,'0'0'410,"0"0"-230,0 0-46,0 0-97,0 0 12,0 0-42,-62 23-5,46-1-4,3 2 1,4-1-9,7-1-6,2-5-22,0-6 24,5-4-25,6-5 34,0-2 5,5-2 6,4-10 2,1-3-5,2-6-2,2-2 11,-3 0-12,-4-1 0,-6 0-1,-9 2 1,-3 4-11,-1 2-22,-12 3 14,-3 8 7,3 3-14,3 2 7,5 0 11,5 0-2,0 0 3,3 4 7,15-2 26,5-2 24,10 0-15,5 0-12,0-6 6,-3-3-20,-6 0 1,-7 2-9,-6 1 4,-8 4-5,-6 2 0,-2-2-15,0-1-25,-8 1-23,-7 2 38,-3 0 0,-3 0 2,2 7 15,5 5-9,8 4 17,6 3 4,10 3 22,14 1 66,7-2-10,0-2-14,-8-2 19,-5-1-52,-10-1-12,-8 2-16,0 0-7,-20-3-6,-6-3-42,-2-5-42,5-6-15,12 0-44,11-16 108,7-6 41,20-5 26,9 0 35,5 2 24,1 1-35,-1 4-8,-3 0-42,-6 4 3,-5 1-6,-7 6-7,-13 5-13,-7 4 3,0 0-60,-7 5 5,-6 9 63,-1 2 12,5 0 4,5 0-1,4 1 38,0-3 8,0 1-19,0-1 11,0 0-25,0-1-4,-1 2-4,-7-2-8,-2-2-3,-1-3-67,2-5-109,4-3-258</inkml:trace>
  <inkml:trace contextRef="#ctx0" brushRef="#br0" timeOffset="50831.43">12821 2049 938,'0'0'45,"0"0"101,0 0-75,0 0-24,0 0-40,0 0 2,-72-14-9,50 34 0,2 4 12,6 3 10,2-1 17,5-1 3,-2-4-9,2-3 23,-4-5-51,-5-2-5,0-3 0,-2-4-6,4-3-53,3-1-2,10 0-21,1-11 27,9-2-6,17-1 61,9 1 5,11 0 4,5 3 6,4-1 1,1 3-9,-1-2 22,-3 2-28,-6-2 4,-9 2 25,-15 1-5,-9 1 10,-10 1 3,-3 1-16,-7 4-20,-13 0-2,-6 7-11,-8 10 5,4 5-20,5 1 1,8 1-1,10-2-5,7-6 28,10-6-16,21-9 19,10-1 16,9-8-12,0-12 1,-3-3-3,-7 0 1,-6-1 10,-6 4-13,-9 5 0,-7 6-2,-10 8-6,-2 1-17,-2 3-97,-10 10 69,1 3 34,7 0 3,4-4-25,6-6-3,16-6 22,10 0 18,5-17 4,2-9 1,0-6 50,-5-5 5,-5-3 20,-8 0-7,-10-1-5,-6 2-14,-5 4-50,0 11 2,-8 10-7,-7 14-22,1 0 9,-4 23 18,0 11 0,3 8 1,3 2 8,4 1-9,2-2 8,-1-4-8,-2-7-45,-3-1-47,-5-5-92,1-6-128,-1-12-70</inkml:trace>
  <inkml:trace contextRef="#ctx0" brushRef="#br0" timeOffset="51029.55">13394 2091 898,'0'0'117,"76"-29"68,-42 20-85,-4 6-13,-7 3-11,-7 0-43,-4 3-17,-4 8-16,-1 4 2,-5 1-4,-2 0 4,0 1-3,0-1 1,0-1-41,-9-3-24,-3-1-69,-2-7-127,4-4-166</inkml:trace>
  <inkml:trace contextRef="#ctx0" brushRef="#br0" timeOffset="51132.64">13747 2028 717,'0'0'97,"0"0"-97,76-65-65,-60 59-78,-3 6 32,-3 6-156</inkml:trace>
  <inkml:trace contextRef="#ctx0" brushRef="#br0" timeOffset="51557.49">13876 2058 360,'0'0'270,"0"0"-114,0 0-29,-44 56-77,25-37 4,0 2-52,5 0-2,3-1-56,8-4-57,3-7-14,5-5 79,11-4 48,2-2 61,-3-11 3,-1-4 6,-2-4-19,1 2-14,-1 2 8,1 2-2,1 5 16,1 4 35,0 4-22,-1 2-2,-2 0-27,-1 8-18,-4 6-13,-5 2-12,-2 1-10,0-3-2,-9-3-66,-1-4-43,4-5 4,6-2 58,0-10 59,15-10 57,10-4 12,5-1 61,6 4-25,-2 4-3,-2 7-9,-6 8-43,-8 2-24,-5 10-26,-8 11-2,-3 8-12,-2 3 4,-6 0-33,-11-3-44,1-6-42,2-8-44,3-5-55,9-8-249</inkml:trace>
  <inkml:trace contextRef="#ctx0" brushRef="#br0" timeOffset="51734.03">14378 2119 813,'0'0'219,"0"0"-122,0 0-20,0 0-47,0 0-30,-61 8-32,29 22-121,5-1-73,10-4-143,13-7-87</inkml:trace>
  <inkml:trace contextRef="#ctx0" brushRef="#br0" timeOffset="52015.2">14321 2192 627,'0'0'263,"0"0"-54,64-57-91,-54 50-42,-4 7-9,-1 0-67,-1 9-12,5 8 8,1 0 4,5-5-2,2-4-3,7-8 5,2-2 7,3-18-3,-2-8 2,-4-9 4,-6-8 7,-9-8 14,-8 0-14,0 8-17,-4 15 26,-7 15-18,1 15-8,-2 6-4,0 24-9,-1 12 13,2 7 0,3 2 0,5-4-7,1-3-17,2-5-93,0-10-195,9-12-328</inkml:trace>
  <inkml:trace contextRef="#ctx0" brushRef="#br0" timeOffset="52765.15">15735 2115 780,'0'0'683,"0"0"-673,-12-62 6,-11 59-10,-11 3-5,-9 14 6,-7 13-7,0 6-3,9 1-26,11-3-43,17-9-7,13-7-25,4-12-33,24-3 120,9-9 17,5-13 12,-3-5 51,-7 0 55,-9 6-27,-6 6-30,-9 7-5,-4 7 7,-4 1-63,0 11-15,0 7-5,0 6 17,-6 1-46,0-5-50,4-4-53,2-8-31,0-7-192,8-1 141,12-9 234,8-11 69,5-4 213,4-1-33,1 1-42,-4 6-46,-5 5-73,-8 10-12,-6 3-40,-3 7-35,-7 13-2,-4 8-5,-1 2-11,-7-3-6,-9 1-35,-2-10-16,5-6 18,6-8-7,7-4 62,0-8 1,11-15 40,11-4 18,4-4-9,2 0 15,4 1-24,-1 2-40,1 8 0,-3 5-88,-4 9-111,-9 6-176</inkml:trace>
  <inkml:trace contextRef="#ctx0" brushRef="#br0" timeOffset="53293.49">16147 2211 1078,'0'0'158,"61"-7"-34,-35-3-24,-5-1-9,-9 5-55,-6 0-11,-6 1-18,0 1-7,-5-1-33,-14 0-9,-2 5-11,-1 0-7,3 5-29,8 9 0,7 4 46,4 2 9,4-3 18,15-1 8,10-5 8,6-4-4,10-7 4,7 0-23,6-7-14,1-8 8,-4-3 29,-10 0 29,-12 1 29,-12 3 35,-12 3-18,-9 2-14,-4 2-17,-21 5-44,-7 2-21,-5 0-8,3 12-26,7 5 8,9 1-31,10-1 17,8-2 34,3-4-6,20-6 17,7-5 16,4 0 6,-2-4 22,-4-10 12,-7-1 39,-7 3 20,-8 1-22,-1 5-12,-3 2-34,-2 4-29,1 0-2,-1 0-33,3 10-27,2 3 59,0-1-15,5-1 14,9-2 1,15-4-13,17-5-74,12 0-420</inkml:trace>
  <inkml:trace contextRef="#ctx0" brushRef="#br0" timeOffset="55038.59">17347 1966 162,'0'0'327,"0"0"-193,0 0 43,0 0-9,0 0 6,0 0-13,13-28-12,-13 28-51,0 3-41,0 20-19,0 10-21,-7 11 42,-2 2-25,-3-3-23,-1-2 17,2-6-28,2-8-9,2-7 2,6-7-50,1-6-25,0-5-103,20-2-47,8-9-62,11-11-135,4-4-65</inkml:trace>
  <inkml:trace contextRef="#ctx0" brushRef="#br0" timeOffset="55315.17">17579 2111 319,'0'0'208,"0"0"17,66-70-100,-56 54-19,-5 7 31,-5 5-14,0 4-20,-1 3-42,-14 19-54,-3 10 25,-1 7 4,8 1-13,7-3-23,4-6 3,4-7-8,14-8-3,6-9 8,3-7 9,0-4-7,1-19 0,-3-9 21,-4-6-2,-4-4 15,-7 2-9,-9 3-19,-1 8-5,-6 8-3,-11 14-22,-7 7-6,-3 0-50,-1 16-61,1 1-116,7-2-239</inkml:trace>
  <inkml:trace contextRef="#ctx0" brushRef="#br0" timeOffset="55887.88">17912 1738 993,'0'0'145,"0"0"17,0 0-43,0 0-57,0 0-6,0 0-19,12-7-31,6 7-2,11 0-4,8 0-16,8 0-55,2 0-126,2 0-161,-1-1-186</inkml:trace>
  <inkml:trace contextRef="#ctx0" brushRef="#br0" timeOffset="56185.71">18466 1629 922,'0'0'100,"0"0"-33,0 0 15,0 0 17,0 0 15,0 0-93,-42-27-16,6 63-7,-1 11 4,5 5-3,7-2 1,11-5-15,13-6 7,1-11-27,15-11 5,13-12 22,1-5 8,-3-17 4,-1-13 0,-5-6-3,-9-1 31,-8 6-19,-3 9 19,-11 9-20,-15 11-12,-10 2-5,-5 21-12,-1 11-14,2 7-10,8 2-133,16-6-144,14-7-240</inkml:trace>
  <inkml:trace contextRef="#ctx0" brushRef="#br0" timeOffset="56800.16">18665 2066 842,'0'0'279,"0"0"-204,0 0 55,0 0-87,0 0 7,0 0-7,0 51-20,-4-31-16,-4 1-7,-2-4-35,1-4-8,4-4-41,-1-6 1,6-3 16,0-4 61,9-15 6,9-4 3,6-4 13,2 2 65,-3 4-6,-3 4-2,-3 6 4,-6 6-27,-4 5-14,-4 0-36,-2 14 0,-1 9-10,0 5 9,-2 2-11,-10-2-23,-1-4-32,3-10-4,3-4-1,7-10 0,0-2 72,8-17 13,12-6 17,5-4 26,3-1 13,1 4 9,-2 4-19,-4 8-19,-7 7 19,-5 5-43,-4 2-11,-4 11-5,-1 11-13,-2 6 12,0 0-1,-9 0-12,-5-5 4,1-6-51,4-6-50,4-9-52,5-2-104,0-2-176</inkml:trace>
  <inkml:trace contextRef="#ctx0" brushRef="#br0" timeOffset="57093.32">19137 1727 991,'0'0'184,"0"0"-129,81-42 15,-67 40-18,-5 2 14,-4 12-51,-5 11-12,0 7-6,-6 1-4,-15 2 7,-2-5-12,0-4 5,7-7-4,7-8 11,5-5 1,4-4 9,11 0 21,25-9 18,24-6-15,20-1-34,10-2-50,-1-1-230,-12 3-703</inkml:trace>
  <inkml:trace contextRef="#ctx0" brushRef="#br0" timeOffset="62870.81">19299 2412 1005,'0'0'151,"0"0"-132,0 0 100,-78 54-45,55-31-17,-2 1-10,-4 1-46,-2-1-2,-5-3-33,2-2-95,4-9-151,15-10-426</inkml:trace>
  <inkml:trace contextRef="#ctx0" brushRef="#br0" timeOffset="63439.88">20587 2161 195,'0'0'894,"0"0"-832,31-64 37,-29 44 37,-2 1-74,0 6 19,-13 3-25,-9 10-45,-9 2-11,-5 20-4,-2 14 4,1 4 1,10 0-1,6-2-8,11-11-13,10-8-38,0-11 23,17-8 0,11 0 23,6-14 0,4-11 15,-1-5-2,-5 3 11,-9 4 4,-8 10 31,-8 7-10,-4 6-13,-3 0-19,0 10-4,0 11-10,0 7 3,-6 0 7,2-3-56,4-3-75,0-8-135,19-6-188</inkml:trace>
  <inkml:trace contextRef="#ctx0" brushRef="#br0" timeOffset="64107.6">21332 2166 706,'0'0'576,"0"0"-574,-4-67 36,-18 56 43,-8 9-45,-5 2-14,-7 20-22,1 11-5,9 5 0,13 2-57,17-5-22,4-4-91,25-10-5,11-7-71,7-10-8,3-2 49,-3-11 210,-4-9 119,-4-4 25,-6 1 29,-8 3-34,-9 6-7,-11 8-1,-3 6-43,-1 0-48,-17 16-27,-3 9-13,2 5 16,7-2-16,11-2-11,1-9-36,11-5-1,9-10 44,4-2-5,1-9 9,-5-8 11,-6-4 0,-7-1 28,-7-1-10,0 2-26,-4 3-3,-10 6-41,0 6-37,5 4 10,5 2 54,4 0 11,2 0 6,16 0 23,9 0 93,7 0-7,2 0-26,-1 0-11,-4 0-21,-7 2-15,-4 7-22,-10 4-16,-4 3 6,-6 3-7,0 2-5,-6-3-9,-7-3-37,2-6-2,3-4-7,7-5 36,1-2 24,5-16 30,11-7-13,8-4 14,2 0 5,1 1-14,1 6-22,1 6-52,0 11-137,-7 5-315</inkml:trace>
  <inkml:trace contextRef="#ctx0" brushRef="#br0" timeOffset="64368.92">21924 2292 1427,'0'0'32,"0"0"-25,73-56 5,-59 43 71,-3 3-54,-6 1-20,-3-1-9,-2 1-13,0 1-10,-14 2-38,-4 6 3,-6 0 48,-1 17 2,3 6 8,5 3 9,8 2 4,7-1 6,2-4-19,1-3 4,15-4-10,8-7-6,11-6-81,10-3-225,11-5-485</inkml:trace>
  <inkml:trace contextRef="#ctx0" brushRef="#br0" timeOffset="64938.48">22883 2089 969,'0'0'420,"0"0"-407,0 0 33,0 0-17,0 0-21,0 0-8,-50 62 0,23-25-10,8-2-16,10-8-80,9-10 27,0-7 22,16-10-17,8 0 73,6-17 1,2-6 24,-2-3 65,-3 6-21,-9 6-1,-8 8-23,-6 6-20,-4 0-24,0 10-11,0 10-6,0 3 11,0-1 6,0-5-15,0-5 5,9-7 3,12-5 7,8 0 8,1-17-5,-2-5 22,-6-4-10,-10-1 14,-7 1-11,-5 4-18,0 5-19,0 7-87,-8 7-119,3 3-225</inkml:trace>
  <inkml:trace contextRef="#ctx0" brushRef="#br0" timeOffset="65119.22">23319 2189 1421,'0'0'61,"0"0"-54,0 0 62,0 0-38,0 0-3,0 0-25,-32 61-3,19-41-10,5-2-79,3-3-92,5-8-182,0-6-614</inkml:trace>
  <inkml:trace contextRef="#ctx0" brushRef="#br0" timeOffset="65267.88">23456 1894 1338,'0'0'0,"0"0"4,0 0-18,0 0-2,0 0-88,0 0-64,-2 79-293</inkml:trace>
  <inkml:trace contextRef="#ctx0" brushRef="#br0" timeOffset="65427.46">23619 2106 951,'0'0'403,"0"0"-403,0 0 0,-17 55 28,-6-21 13,-3 3-25,4-2-16,3-4-42,7-3-76,3-9-88,2-9-175</inkml:trace>
  <inkml:trace contextRef="#ctx0" brushRef="#br0" timeOffset="65840.24">23515 2267 884,'0'0'200,"63"-28"-193,-28 17 34,-1 0 12,-2-2-34,-2-3 3,-1-6-18,-4-3-3,-4-5 4,-6 1-3,-5 4 7,-3 9-9,-7 7 3,0 9 7,0 0-10,-10 20-44,-8 12 43,-7 9 2,-4 3-2,2-2-99,5-4 23,7-12 23,10-7-20,5-10 26,9-8 48,14-1 35,2-7 58,0-6-12,-4-2 16,-4 2 10,-7 3-62,-5 6-10,-3 4-8,-2 0-27,0 11-16,-10 11 0,-7 5 16,0 0 12,4-3 1,9-5-5,4-4-8,31-7 0,26-6 0,25-2-5,14-10-158,1-12-218</inkml:trace>
  <inkml:trace contextRef="#ctx0" brushRef="#br0" timeOffset="68746.14">1881 2754 700,'0'0'619,"0"0"-586,0 0 84,0 0 0,0 0-79,0 0-17,-51 87 1,19-26 17,1 4-25,-6-1-8,3-4-3,2-6-3,4-12-37,11-11-41,5-12-146,6-15-169,6-4-538</inkml:trace>
  <inkml:trace contextRef="#ctx0" brushRef="#br0" timeOffset="69079.4">1744 2914 907,'0'0'178,"0"0"-145,0 0 39,0 0-46,0 0 41,0 0-48,65 31 7,-44-28-26,3-3 2,0 0 7,-1-9-8,-2-5 7,-2-5-1,-4-1-4,-2 0 16,-1 2-17,-5 2 12,-3 7 14,-4 4-1,0 5-3,0 0-24,0 8-23,-7 12 21,-2 5 4,2 1-2,2-2 7,3-4-7,2-5-10,0-5-39,5-1-44,6-2-19,5-3-59,0-2-93,0-2-144</inkml:trace>
  <inkml:trace contextRef="#ctx0" brushRef="#br0" timeOffset="69328.39">2071 2990 926,'0'0'176,"0"0"-51,0 0 20,0 0-91,0 0-21,62-18-17,-55 32-15,-3 4 0,1 1-1,-5-1-18,0 0-9,0-5-43,-2-4 5,-1-6 7,3-3 34,0 0 24,4-11 51,10-9-36,6-3-9,6-3-6,6 1-23,7 2-129,-1 2-202</inkml:trace>
  <inkml:trace contextRef="#ctx0" brushRef="#br0" timeOffset="69578.8">2643 2919 1104,'0'0'192,"0"0"-133,0 0 63,0 0-53,0 0-29,0 0-28,75-19-12,-55 21-10,-4 8-111,-4 1-85,-3 1-172,-7-1-140</inkml:trace>
  <inkml:trace contextRef="#ctx0" brushRef="#br0" timeOffset="69695.84">2706 3024 951,'0'0'78,"0"0"90,0 0-47,0 0-77,0 0-23,60 0-21,-20 0-179,-1 0-263</inkml:trace>
  <inkml:trace contextRef="#ctx0" brushRef="#br0" timeOffset="70745.89">3184 2805 300,'0'0'1090,"0"0"-1071,0 0 45,0 0-27,0 0-30,-24 64 35,3-18 11,0 4-51,1-5-2,6-3 0,0-6-10,7-11-36,5-6-29,2-10-55,7-9-45,19-2-44,7-19-89,3-9 168,1-5 140,0-3 112,-1 2 30,-7 2 24,-10 8 18,-7 10-46,-10 8-31,-2 7-12,0 1-49,-16 14-30,-5 12-15,-1 6 2,6 5 5,6-3-8,10-1-12,3-8-8,17-7-30,5-9 12,6-9 10,0 0 28,-4-17-2,-5-8 9,-8-4-3,-8-1 21,-6 1 14,-1 0-18,-17 3-21,-3 3-25,-1 9 1,1 8-51,7 6 15,7 0 1,7 10 13,0 0 27,15-5 16,14-1 3,7-3 41,8-1-10,3 0 23,-3 0 6,-9 0-14,-11 0 17,-11 7-44,-12 12-13,-1 8 10,-8 4-16,-9 0 16,3-2-8,4-8-8,10-6 0,0-6-4,7-9-2,11 0 3,9-5 6,1-12-1,-1-3 5,-6-3-4,-5-1 8,-10 0-11,-6-1-2,0 0 2,-15 2-50,-3 6-5,-1 4-6,5 6 4,3 7 9,2 0 16,7 0 14,2 1 15,16 2-16,16-2 11,10-1-4,4 0-54,1 0 14,-5 0 32,-8 0 20,-9 0 12,-5 2 33,-10 5 32,-8 3-7,-2 3-12,0 4 10,-7 4-32,-4 2-13,-3 0 14,5 0-31,4-2 2,4-3-8,1-3-5,0-4 2,11-7 0,9-4 3,5 0 28,0-4-26,0-11 15,-4-1 10,-5-3-5,-5-2 2,-2-4-19,-2-5 2,-5 1-14,-2 2-23,0 7-15,0 8 16,0 10-17,-11 2-38,-5 2-90,-11 8 3,0 3-122,-3-4-238</inkml:trace>
  <inkml:trace contextRef="#ctx0" brushRef="#br0" timeOffset="74487.4">4952 2927 673,'0'0'132,"0"0"-51,0 0-8,0 0-20,0 0 29,0 0-73,-30 0-6,30 0-6,0 0 5,0 0-2,0 0 23,0 0-4,0 0-5,0 0-14,0 0 0,0 0 15,0 0-10,0 0 2,0 0-5,0 0 1,0 0 3,0 0-2,0 0-4,0 0 16,0 0-8,0 0 9,0 0 5,0 0 0,-3 0 21,-7 0-11,-4 0 4,-6 0-2,-5 4-16,-5 6-8,-3 5-10,0 8 8,0 4-2,5 6-6,5-1-3,12-2 0,8-9-10,3-6-18,14-8-11,13-7 32,8 0 4,3-18-23,4-6 19,-4-6 10,-4-3 0,-6 0 10,-4 2 18,-7 8 1,-8 6 25,-5 9-28,-4 7-6,0 1-20,0 14-18,-5 11 17,-4 7-2,3 3-2,3-1-5,3-5-59,0-5 2,9-10-9,1-7-22,3-7 73,3-3 23,0-14 2,4-6 47,3-2 13,0 0 4,-1 1-2,-5 4-22,-3 8-8,-7 5-2,-5 6-17,-2 1-13,0 9-9,0 8-4,0 5 13,0-1 0,0-3-5,0-4-16,0-6-21,5-5 25,10-3-6,8-7 23,4-11 15,0-2-7,-4 0 38,-4 6 3,-8 6-10,-4 6 19,-5 2-58,-2 7-9,0 13-7,4 4-14,-1-1-18,5-3-39,4-3 0,6-8-26,7-5 45,10-4 45,5-8 23,6-10 31,2-5 60,-3-3 4,-8 1-37,-8 3 23,-12 4-44,-10 5-12,-7 5-2,-1 4-23,-20 4-2,-6 0-17,-5 17 7,0 10 3,5 1 9,7 0-7,8-4 5,10-6-37,2-8 17,9-9-11,16-1 33,5-17 18,4-10-18,0-7 13,-5-5 23,-2-3 2,-3-5-11,-1 0-4,-8-3-3,-4 1 24,-10 6-24,-1 12-6,-3 13 9,-12 18-6,-8 4-11,-3 30-6,-2 15 0,4 12 21,4 6-20,6-2-1,3-6 0,1-2-6,0-8-41,1-9-160,-1-12-198</inkml:trace>
  <inkml:trace contextRef="#ctx0" brushRef="#br0" timeOffset="75237.84">6850 3102 1248,'0'0'25,"0"0"40,0 0-10,0 0 7,-91-30-43,44 42-9,-3 14-10,3 5-2,7 3-2,11-3-34,11-8-35,13-6-12,5-11-40,23-6 57,13-17 68,14-14 1,7-13 20,6-9 78,-1-3-3,-3 1-3,-11 4-25,-14 9 1,-14 9-7,-14 9-19,-6 10-19,-8 13-24,-19 6-21,-7 25 19,-7 16-3,3 11-18,7 0 3,7 1-46,10-10 11,14-12-49,0-14-4,27-15 66,15-7-1,10-15 35,3-10 8,-3-4 54,-10 3 36,-12 4-11,-11 8-10,-13 7 10,-6 7-50,0 7-29,-11 16-2,-5 6 2,0 1 6,4-3-6,10-5-60,2-9-32,16-9-80,5-4-141,-1-5-435</inkml:trace>
  <inkml:trace contextRef="#ctx0" brushRef="#br0" timeOffset="75390.16">7088 2952 909,'0'0'184,"0"0"-184,0 0-8,0 0-83,0 0-101,0 0-134</inkml:trace>
  <inkml:trace contextRef="#ctx0" brushRef="#br0" timeOffset="76458.97">7108 3141 671,'0'0'92,"0"0"22,0 0-85,0 0 6,0 0 1,0 0-15,0 5 31,13-5 26,13 0 8,9-9-18,2-8-62,-3-1 5,-6-4 7,-10 1 4,-5-3 12,-11 2-13,-2 4-2,-11 3 1,-11 10-20,-5 5-15,-5 6 7,-1 19-5,4 10 12,6 6-5,12-1-19,8-3 17,3-7-44,11-10-2,9-9-26,4-7 55,4-4 15,-4-6 1,4-11 9,0-2 0,-2-3 0,-1-1-4,3 1 3,-5 2 2,-5 5 6,-5 4 17,-5 5 24,-6 4 25,0 2-34,-2 4-10,0 11-20,0 4-1,0 2 0,-7 2-8,-2-3-72,0-3-19,2-7-88,5-7-53,2-3 37,6-6 195,13-11 47,3-3 167,3-2-17,-1 2 1,-3 4-68,-4 6-21,-7 6-32,-3 4-51,-2 0-20,-2 14-6,-1 7 0,-2 3-12,0-1 2,-5-1-27,-3-6-26,-1-4-27,4-7-5,3-5-20,2 0 96,0-15 19,7-3 29,6-4 40,3-1 9,2 3-24,1 0 4,-1 5-21,-3 6-21,-3 6 15,-1 3-31,-4 2-4,-2 12-2,0 4 5,-4 0-6,-1 2-16,0-2-28,-1-3-7,-6-3-38,1-4-11,0-4-18,2-4-53,1 0-79,3-2-164</inkml:trace>
  <inkml:trace contextRef="#ctx0" brushRef="#br0" timeOffset="76852.24">7222 3004 918,'0'0'140,"0"0"-14,0 0-6,0 55-28,2-34-3,1-1-65,-2-2-24,-1-3 0,0-3-11,-4-4-43,-6-4-11,-5-4-5,1 0 14,0 0-27,8-10-26,6-2-36,13-4-139,18 0-59</inkml:trace>
  <inkml:trace contextRef="#ctx0" brushRef="#br0" timeOffset="77078.05">7431 2725 1146,'0'0'189,"0"0"-161,0 0 14,0 0-32,0 0 4,0 0-7,-2 1-14,-8 9 2,1-5-41,5-1-29,4-4-78,6 0-36,16 0-230</inkml:trace>
  <inkml:trace contextRef="#ctx0" brushRef="#br0" timeOffset="78193.93">7922 3068 570,'0'0'120,"0"0"23,0 0-24,0 0-9,0 0 25,0 0-49,80 16-2,-40-25-52,-2-5 0,-7 1 5,-14 0-5,-9 1 10,-8 1-33,0 2-9,-11 5-2,-12 4-20,-7 5-5,-7 15 6,2 7 2,5 2 8,9 0-31,11-1-2,9-5 7,1-6-34,9-5-31,10-7 60,4-5 28,3 0 8,2-5 1,2-7-16,-3-2 9,2-1-14,-2 2 26,-1 0 13,-3 6 37,-8 1 52,-3 6-16,-5 0-36,-3 3-11,-2 11-32,-2 4 9,0 2-16,-2 0-5,-11-2-16,4-5-86,3-6-45,5-7 28,1 0 27,4-8 97,14-9 36,5-5 73,4 2 68,0 0-36,-4 4-47,-2 5 10,-5 6-52,-7 5-24,-2 0-28,-2 16-7,-4 5 0,-1 5 3,0-1-34,-8-2-3,-2-6-58,3-4-40,7-8-52,3-5 48,19-5 4,9-13 139,3-7 51,4-3 120,-2-2-8,-2-1-45,-6 0-32,-9 1-51,-11 2-2,-8 5-33,0 9-27,-16 10-38,-3 4-16,2 18 2,3 8 19,7 3 44,7 4 15,0-6 2,0 0 28,0-5 17,0-4-13,0-5-13,-4-4-16,-5-2 0,-1-4-8,3-3-81,6 0-19,1-10 11,18-4 3,14-6 90,8 0 35,4 2 104,-1-1 28,-7 6-55,-11 5-12,-11 5 2,-7 3-61,-7 6-34,0 12-7,0 4 0,-7 3 9,-7-3-9,6-3-5,0-5-3,2-5-52,4-4-63,2-5-53,0 0-168,0-9-347</inkml:trace>
  <inkml:trace contextRef="#ctx0" brushRef="#br0" timeOffset="78321.45">8823 2952 1031,'0'0'103,"0"0"-64,0 0-39,0 0-27,66-22-93,-57 42-92,-1 3-213</inkml:trace>
  <inkml:trace contextRef="#ctx0" brushRef="#br0" timeOffset="78739.33">8917 3115 622,'0'0'95,"0"0"38,0 0-82,0 0-17,-45 55-32,41-43-2,4-5-36,1-3-14,13-4 50,6 0 58,-2-3 8,0-8 19,-3-2 3,-4 0-22,-1 1-12,-3 0-38,0 5-7,0 0 39,7 5-17,0 2 3,4 0 9,0 5-9,-2 7 17,-7 3-46,-7 2-3,-2-1-2,0 0-7,-11-4-34,2-4-26,2-5-13,5-3 33,2-1 47,4-14 19,12-4 20,6-2-15,2 2 44,1 5 2,-4 4-7,-3 7-3,-7 3-45,-4 5-15,0 12 0,-3 7-3,-1 2 1,-3 0-46,1-1-80,6-5-49,5-6-247</inkml:trace>
  <inkml:trace contextRef="#ctx0" brushRef="#br0" timeOffset="79227.69">9514 3142 1131,'0'0'101,"0"0"17,12-58-20,-27 56-45,-9 2-51,-4 9-2,-2 12-6,5 2-14,9 0-15,7-2-40,9-5-12,0-7-44,11-6 89,7-3 42,0 0 9,1-10 17,-3-4 41,-2 1-15,-3 4-2,-4 4-3,-3 2-38,-4 3-4,0 0-5,2 8-24,1 3 10,6-1-11,2-5 1,7-5 6,5 0 18,4-7 14,1-11 1,-1-5 11,-5-6 11,-7-3-17,-7 0 2,-8-1-22,0 8-3,0 9 1,-2 10-26,-4 6 10,3 3 11,-1 16 5,4 9 2,0 7 44,0 4 7,0-1 28,0-2-27,0-3-23,0-6-4,-7-5-25,-9-4-2,-5-7-5,-6-7-31,-3-4-33,-1 0-120,4-10-171</inkml:trace>
  <inkml:trace contextRef="#ctx0" brushRef="#br0" timeOffset="81125.45">10655 3153 362,'0'0'203,"0"0"-93,0 0 32,0 0-26,0 0-8,0 0-5,-55-35-75,26 35-12,-5 7 0,2 13-16,1 7 0,6 2-2,9-1-13,8-2-44,8-9-37,0-7-6,16-9 72,9-1 30,4-11 13,3-9 23,-4-1 33,-3 3 33,-5 3 0,-7 6-32,-6 5-2,-5 4-47,-1 0-21,-1 6-15,1 7 15,1 2 4,5-3-4,0-2 0,4-4 1,5-5 5,2-1-6,0-4 12,-1-11-8,2-5 8,-3-5-12,0-1 2,-7-3-9,-4-1-6,-4-1-20,-1 3-7,0 7 15,0 6 23,3 7-3,13 5 5,7 2 14,7 1 0,4 6 25,-5 15-17,-10 8-7,-10 7 4,-9 2-19,-8 6 0,-16-3 4,0-4-4,7-10-7,10-10 2,7-11 1,28-6 4,15-5 39,9-15 19,5-7 20,-2-1-39,-5-1 6,-9 2-15,-10 2-20,-14 5 0,-11 7-10,-6 2-4,-9 6 4,-13 5-41,-4 4 15,-1 15 12,3 6 14,7 1-2,7-2 2,7-2 0,3-6 6,3-2-6,19-6-5,14-3-3,7-4-50,11-1-108,-1 0-149,-5-7-305</inkml:trace>
  <inkml:trace contextRef="#ctx0" brushRef="#br0" timeOffset="82986.01">12199 3204 599,'0'0'153,"0"0"-13,0 0-37,0 0 5,0 0-21,70-59-43,-33 29-8,6-10-21,4-5 13,-4-3 8,-9-2-12,-13 2 29,-10-3-19,-9 6 1,-2 11 6,0 10-6,-4 16 0,-9 8-35,-4 10 4,-7 26-8,-3 15-7,3 11 11,5 5 6,4-5 0,6-8-6,5-8 0,4-10 1,0-10-7,5-7-26,11-6-23,1-7 10,4-5-29,1-1-26,1-1-59,3-11 5,3-2 16,0 0-98,-3 0 115,-1 1 76,-5 3 45,-10 3 70,-3 3 82,-3 2 37,-4 1 3,0 1-25,0 0-43,0 0-9,0 0-36,0 0-25,0 9-24,0 9-11,-9 8 30,-3 3-30,-1 1-8,-1 1 8,-4-4-19,4-1-1,1-5-31,2-6-59,3-3-120,4-11-197,4-1-475</inkml:trace>
  <inkml:trace contextRef="#ctx0" brushRef="#br0" timeOffset="83295.05">12999 3076 779,'0'0'210,"0"0"61,0 0-147,0 0-18,0 0-12,0 0-54,16 0-25,1 0-15,3 0-12,2 0-21,-1 0-145,-5-1-117,-9 1-247</inkml:trace>
  <inkml:trace contextRef="#ctx0" brushRef="#br0" timeOffset="83449.79">13029 3162 686,'0'0'226,"0"0"-6,0 0-92,0 0-52,0 0-27,0 0-49,36 4-34,-11-4-161,1-3-156,-1-7-307</inkml:trace>
  <inkml:trace contextRef="#ctx0" brushRef="#br0" timeOffset="84147.13">13602 2972 482,'0'0'273,"0"0"-140,69-32 0,-41 17-18,0 0 18,-1-5-53,-3 0-30,-7 0 18,-5 4-34,-6 2 7,-6 4-5,0 3-21,0 5-4,0 2-8,0 0-2,0 0-1,-6 13-8,-3 10 6,-3 9 0,1 5 4,0 1 1,0-1-3,0-2 1,-1-3-11,3-7-17,1-3-106,3-8-21,2-3-117,-1-3-146</inkml:trace>
  <inkml:trace contextRef="#ctx0" brushRef="#br0" timeOffset="84338.64">13603 3139 384,'0'0'210,"0"0"-28,0 0-43,0 0-12,0 0 9,0 0-44,-25-2-31,34 4-19,6 1-3,8-1 16,4-2-53,5 0-2,2 0-27,0 0-120,0-4-139,1-4-199</inkml:trace>
  <inkml:trace contextRef="#ctx0" brushRef="#br0" timeOffset="84561.69">14301 2891 882,'0'0'125,"0"0"-4,0 0-49,-11-58 30,-13 58-47,-8 0-12,-3 19-33,0 10 6,4 5 7,6 6-23,10-1-2,9-3-28,6-5-38,0-6-9,16-8-55,7-7-30,7-10-89,3 0-80</inkml:trace>
  <inkml:trace contextRef="#ctx0" brushRef="#br0" timeOffset="85042.4">14369 2963 505,'0'0'314,"0"0"-175,0 0-33,0 0-26,0 0-22,0 0-26,-4 31-9,-1-14-21,-1-2-2,0-1-2,0-2-41,1-3-11,1-6-16,4-3 38,0 0 32,0-1 33,8-10 13,6-3-23,2 0 10,1 3 61,0 1-25,2 3-4,-2 3 3,-3 4-22,-2 0-15,-6 0-31,-5 8 7,-1 5-15,0 4 1,-7-1-14,-7-3-36,0-2-1,3-6 4,10-4-5,1-1 59,4-2 1,14-11 11,5-4 12,4-1 30,0 0 9,-2 4 6,-3 4-21,-9 5-19,-4 1 18,-5 4-43,-2 4-4,1 11-9,-1 6 9,-2 1-2,0 0 2,0-1 0,-2-4-7,-3-4-54,-1-1-84,0-6-119,6-6-301</inkml:trace>
  <inkml:trace contextRef="#ctx0" brushRef="#br0" timeOffset="85468.87">15164 3254 1361,'0'0'140,"0"0"-111,0 0 38,-18 69-54,3-44 27,-5 4-40,-7-1-22,-3-1-72,1-4-194,10-11-395</inkml:trace>
  <inkml:trace contextRef="#ctx0" brushRef="#br0" timeOffset="86006.29">15824 3310 563,'0'0'449,"0"0"-375,0 0 78,90-50-83,-40 23 34,0-2 3,-4-3-48,-7-3-32,-7 1 17,-9-3-41,-6-1 10,-9 5-4,-7 7-1,-1 7-3,0 10-4,-9 8 0,-8 1-8,-6 22-6,-7 16 10,3 11 4,4 8 0,4-2-4,7-3 4,4-5-14,6-9-3,2-8-75,0-7-57,7-7-48,8-7-59,0-8-137</inkml:trace>
  <inkml:trace contextRef="#ctx0" brushRef="#br0" timeOffset="86517.52">16147 3327 330,'0'0'90,"0"0"-5,0 0-27,0 0 52,0 0 20,0 0-34,7-7-9,-1 3-22,3-2-14,2 2 15,4-2-19,3 0 6,0 3 8,0-1-26,-4 3 4,-1 1 0,-4 0-12,-4 0-12,-2 1-15,-3 8-14,0 3 10,-3 2-42,-13-1 20,-5-2-13,-3-1-14,3-2 8,3-1-25,8-3 30,6-1 36,4-2 8,0 1 19,0-1 34,0 1-3,5 2 0,9 1-8,3-1-4,-1 1 17,-2 0-28,-3 3-7,-5-1-11,-3 3-13,-2 0 4,-1 2-4,-1 0 0,-15-2 6,-6 1-6,-5-4-6,-1-2-29,0-3-31,4-2-16,8 0-46,5-8-40,11-5-45,0-5-273</inkml:trace>
  <inkml:trace contextRef="#ctx0" brushRef="#br0" timeOffset="86782.03">16663 3231 937,'0'0'101,"0"0"35,0 0-50,0 0-15,0 0 5,0 0-61,56-9-13,-37 9-4,0 0-38,-4 0-79,-5 0-131,-8 0-223</inkml:trace>
  <inkml:trace contextRef="#ctx0" brushRef="#br0" timeOffset="86907.42">16688 3283 24,'0'0'810,"0"0"-743,0 0 45,0 0-94,0 0 4,0 0-22,43 27-161,-19-24-235</inkml:trace>
  <inkml:trace contextRef="#ctx0" brushRef="#br0" timeOffset="87417.39">17143 3160 524,'0'0'94,"0"0"56,0 0-21,0 0 21,68-60 7,-44 50-55,0 4-24,-4 3 7,-7 2-41,-6 1-10,-6 0-34,-1 10 8,0 7-17,-4 1 7,-12 2-14,-5 1 4,-3-3-31,2-1 9,3-3 7,9-2 22,5-4-3,5-2 13,0 2-5,3 0 53,4 1-9,3 0 9,-2 0-26,1 0-14,-5 2 2,-1 0-15,-3-1 0,0 2-8,-14-2 3,-9-1-14,-3-3-10,1-4-40,6-2-10,5 0-77,11-11-38,3-6-117,10-3-252</inkml:trace>
  <inkml:trace contextRef="#ctx0" brushRef="#br0" timeOffset="88108.14">17634 3175 44,'0'0'1037,"0"0"-1002,0 0 90,0 0-35,0 0-6,0 0-63,-53-19-21,25 45-1,6 2-9,10 3 5,10-2-6,2-3-29,10-4-4,11-7 26,4-6-12,5-7-8,0-2-3,-1-6-24,1-9 23,-5-6 33,-2-2 9,-7-2 16,-3 4 1,-6 6 34,-4 7 14,-3 4-3,0 4-17,0 0-45,0 10-1,0 8-1,0 3 2,0 0 0,0-1-7,0-5-32,2-3-30,0-6 5,2-4-7,1-2 52,3-3 10,2-9 9,1-4 18,3 0 30,-2 2 15,0 4 3,-2 4-7,-5 4 5,0 2-39,-1 0-24,0 12 13,-1 3-13,-3 0-2,0 2-11,0-3-25,-7-2-23,-2-5-33,4-5-22,2-2 44,3-6 71,3-9 18,15-4 54,7-3 4,3 3 56,3 2-37,-2 4-17,-2 6 9,-7 5-44,-2 2-13,-4 3-29,-3 12 7,-1 6-10,-6 2 2,-4 2-9,0-1 6,-14-2-33,-6-3-38,-6-5-97,2-6-146,4-8-502</inkml:trace>
  <inkml:trace contextRef="#ctx0" brushRef="#br0" timeOffset="88597.45">18623 3431 1452,'0'0'18,"0"0"-6,0 0 25,-75 59-20,40-40-17,-8-2-38,-1-2-126,4-3-316</inkml:trace>
  <inkml:trace contextRef="#ctx0" brushRef="#br0" timeOffset="89513.32">19223 3338 1268,'0'0'4,"0"0"6,0 0 36,0 0-11,0 0-2,0 0-7,-3 0-14,0 0 33,-2 0-19,1 2 1,3-2 4,1 0-17,0 0 7,0 0 0,0 0-15,0 0 27,3 0-32,-1 0 7,-1 0 8,0 0-15,1 0-1,-2 0 0,0 0 2,0 0 2,0 0-4,0 0 0,0 0 3,0 0-1,0 0 1,0 0-3,0 0 3,0 0 0,0 0-3,0 0 0,0 0 7,0 0-5,0 0-2,0 0 0,0 0 1,0 0-12,0 0 11,0 0-6,0 0 4,0 0-8,0 0 7,0 0-3,0 0-5,0 0-1,1 0 5,0 0-7,0 0 12,0 0-10,-1 0 7,0 0-5,0 0-7,0 0 13,0 0-21,0 0-1,0 0 13,0 0-3,0 0 9,0 0 2,0 0 3,1 0-9,-1 0 7,2 0-2,-1 0 2,-1 0-6,0 0-9,0 0 0,0 0-9,0 0 28,0 0-23,0 0 17,1 0 1,0 0 7,-1 0-3,0 0 1,0 0 0,1 0-11,0 0 11,3 0-4,-2 0 3,1 0-5,-3 0-5,0 0-21,0 0-64,3 0 1,3 0-66,6 0-162,5-2-138</inkml:trace>
  <inkml:trace contextRef="#ctx0" brushRef="#br0" timeOffset="92239.83">19341 3210 555,'0'0'131,"0"0"61,0 0-31,0 0-50,0 0-28,0 0-51,-38-28-24,4 21 1,-8 7-9,0 0-4,3 10 3,7 7 1,7 3-4,10 2 4,6-4-1,9-3-8,0-3-19,9-5-15,13-7 43,7 0 1,4-3 10,0-11-9,0-3 14,-4-1 43,-3 1-42,-7 5 16,-9 4 7,-3 5-14,-7 3-17,0 0-9,0 7-24,0 6 13,0 4-1,-5 0-5,3-2-20,2-4-7,0-6-1,9-5-13,9 0 58,4-12 10,4-8 10,-2-2 42,2 0 1,-3 2-1,-5 4 0,-2 7-12,-7 5-27,0 4-20,0 8-3,-2 11-12,2 6 0,-4 0-42,-1 0 0,0-4-25,3-8-4,4-7 17,4-6 28,4-2 38,1-14 13,0-4 42,-4 1 41,-3 3-27,-4 5-19,-5 5-17,-1 6-33,-3 0-11,0 6-54,2 9-31,3 5 27,2-1-7,7-3 1,7-5 39,6-6 29,4-5 7,3-1 22,-4-15 39,-3-5 25,-7-3 10,-6-5-31,-7 2-11,-7-1-39,0 8-9,-7 6-6,-11 8-8,-3 6-4,-2 10-28,3 14 1,2 4 37,9 2-20,8-2 9,1-5-5,9-9-7,15-7 22,4-7 1,3-5 2,0-16 26,0-10-4,-3-5 36,0-9-11,-3-3-21,1-5 0,-5-1-2,-4 2-15,-9 8 22,-6 13-19,-2 13 10,0 13 17,-2 5-33,-10 23-6,-3 18-8,-2 13 8,2 11 6,2 4-4,2-2-2,4-2 0,2-8-54,5-4-110,0-10-129,7-10-282</inkml:trace>
  <inkml:trace contextRef="#ctx0" brushRef="#br0" timeOffset="93155.74">20502 3428 984,'0'0'54,"119"-86"-25,-44 31 103,-2-4-60,-7-5 17,-15-1-12,-18-1-34,-17-1-15,-12 9-15,-4 13 13,-13 15 13,-12 20-28,-10 10-11,-10 34-18,-4 26 11,0 19 0,10 11 3,8 3-41,11-8 7,14-11-23,6-12-44,19-17-20,14-12-32,6-14-51,0-15 24,-7-4 61,-5-12 60,-4-9 63,-7-5 59,-2 0 88,-3 4 20,-5 6-14,-3 7-26,-3 7 5,0 2-41,0 4-91,-5 13-1,-5 4-1,1 2 4,2 0-1,1 0-1,2-4 0,1 2-1,-1-7 1,0-5 0,1-1-10,1-8-12,0 0 18,2 0 0,0 0 4,0 0 23,0 0-20,0 0-3,7 0-1,2 0 1,4 0-1,3 0-5,3 0 6,5 0 1,0 0 5,1 0-4,-1 0 3,-5-8-1,-3-4 14,-4-1-18,-5 0 2,-3 1 23,-4 2-16,0 2 5,0 5 4,0 2 17,-3 1-7,-5 0-28,-2 9 2,-2 13 24,1 7-5,0 6 6,3 4-15,1-1-12,2-2 0,3-7-24,-1-5-103,3-7-95,0-9-352</inkml:trace>
  <inkml:trace contextRef="#ctx0" brushRef="#br0" timeOffset="93553.65">21349 3284 88,'0'0'780,"0"0"-728,0 0 24,0 0 12,0 0 27,0 0-24,-4-8-70,4 8 7,0 0 16,0 0-1,0 0 4,1 0-14,6-1-2,4 1 3,6-2-30,2 0-8,1 1-8,0-1-106,-4 2-79,-9 0-219</inkml:trace>
  <inkml:trace contextRef="#ctx0" brushRef="#br0" timeOffset="93739.39">21205 3365 1026,'0'0'94,"0"0"-1,0 0 9,0 0-54,0 0-48,0 0-2,64 0-114,-30 0-86,-2 0-108,-3 0-245</inkml:trace>
  <inkml:trace contextRef="#ctx0" brushRef="#br0" timeOffset="94518.98">21875 3195 627,'0'0'313,"0"0"-306,0 0-3,0 0 4,0 0 29,0 0-37,-5-40-49,3 29 49,2-1 0,0-2 30,2-1 11,9 1 15,1 5 24,0 1-8,-2 4-21,0 2 11,-2 2-23,2 10-20,-5 15-18,-3 9 3,-2 3 1,-10 1-5,-12-4 0,-4-3-2,-1-4-27,2-6-12,4-7-6,6-7-9,6-7 32,6 0 19,3-4 5,0-5 54,0-1 1,0-1-5,7 3-7,1 2-37,2 3 18,2 2-24,2 1 2,2 1-7,0 10 6,0 3-3,-2-1-14,-2 0-63,0-3-48,2-1-114,3-5-164</inkml:trace>
  <inkml:trace contextRef="#ctx0" brushRef="#br0" timeOffset="95368.14">22243 3204 585,'0'0'305,"0"0"-292,12-67-1,-12 55 65,-9 5 59,-5 7-81,-5 0-28,-6 17-24,1 11 25,0 6 3,9 0-22,8-3-9,7-5-14,2-5-20,17-6 3,7-6-34,1-7 18,2-2 13,-2-4 7,0-11 6,-3-3-4,-3-1 17,-3-2 6,-5 4 4,-5 3 9,-5 6 25,-3 5 23,0 3 15,0 0-52,0 3-10,-8 9 10,0 6-11,0 1-2,3 0-8,2-2 4,3-3-10,0-5-27,0-3-14,0-6 41,0 0-8,8 0 13,1-6 21,3-5-20,1-3 18,-1 0-13,-2 1 4,-2 3 52,-1 3-6,-2 4-4,-3 3-3,0 0-20,3 2-15,-1 11-9,2 4-5,-1 2 6,-4 0 2,-1 0-16,0-6-1,-1-3-46,-5-4 20,4-4-17,2-2 52,0-4 10,0-10 21,8-5-6,5 0 19,2 2-14,1 2 28,-2 4-13,-3 4-13,-2 4 6,-2 3-28,0 0-6,2 3-4,0 9 0,2 3 0,-2-1 0,-2 1 0,-3-2-6,-3-1 10,-1-3-8,0-4 4,0-2-17,0-3 16,0 0-6,0 0 7,0 0 21,0 0-19,0 0 8,0-3-10,0 0 6,2 1-4,-2 0-2,0 2-8,2 0-5,-2 0-31,1 0-8,-1 0-20,1 0-43,2 0-30,4 0-44,0 0-146,1 0-239</inkml:trace>
  <inkml:trace contextRef="#ctx0" brushRef="#br0" timeOffset="95639.18">22910 3412 1762,'0'0'4,"0"0"1,0 0 16,0 0 23,0 0-44,0 0-11,-12 0-85,-3 0-38,1 0-359</inkml:trace>
  <inkml:trace contextRef="#ctx0" brushRef="#br0" timeOffset="103263.51">17613 4649 372,'0'0'55,"0"0"12,0 0-17,0 0 17,0 0-13,0 0-47,0 0 10,0 0-16,18 0 10,-10 0 13,4 0-9,-1 0 12,3 1 3,3-1-3,0 1 15,3-1-24,-3 0 0,1 0 2,-2 0-13,2 1-1,0 0-6,0 2 2,0-1 3,1-1-2,-1 1-3,3-2 5,-1 0-2,1 0 8,1 0-1,1 0-5,-1 0 10,1 0-13,-4 0 0,0 0 6,-2 0-5,1 0 6,-2 0-9,0 1 3,0-1 8,-1 0-10,1 0 4,2 0 5,2 0-2,1 0 3,3 0-6,3 0-4,2 0 7,3 1-6,0 0-3,-3 0 1,-2-1 0,-3 1 3,1-1 0,-1 0 0,0 0 24,-1 0-24,4 0 3,2 0 3,1 2-5,2-2 2,0 0-6,0 0 1,-1 0 4,-1 0-5,-3 0 0,-2 0 4,2 0-4,1 0 9,1 0-9,1 0 5,2-2-1,1 2-3,0-1-1,1 0 1,2 0 1,-1-1 0,3 0-2,1 2 1,-2 0 5,1 0-6,-4 0 0,-4 0-1,-3 0 2,-2 0-2,-2 0 1,1 2 0,2 0-3,3-1 3,6 0 0,-1 0 1,1-1 1,1 0-3,1 0 1,-2 0 0,-1 2 2,-1-2-2,-2 0 0,1 0 1,-1 0 0,4 0 2,2 0-3,-1 0 2,0 0-3,-1 0 1,-1 0 0,2 0-2,-1 1 5,0-1-4,2 0 1,-1 0 0,-1 0-5,2 0 5,1 0 0,0 0-1,3 0 3,2 0-3,0 0 1,0 0 0,-2 0-2,-1 0 2,-1 0 0,-1 0-1,3 0 5,-1 0-5,0 0 1,1 0 0,0 0 3,-1 0-3,1 0 0,2 0 1,3 0 0,0 0 0,3 1-1,-3-1 0,-3 2-3,-2-2 3,0 2-1,-2-2 0,2 0 2,-2 0 0,0 0-1,-3 0 0,0 0 1,-1 0-1,3 0 0,1 0-2,3 0 6,0 0-4,1 0 0,1 0 0,3 0 1,4 0-1,1 0 0,-2 0 0,-3-2 0,-8 2 2,-1 0-2,-1 0 0,1 0 6,4 0-6,-1 0 0,4 0 0,-2 0 1,-3 0 1,-2 0-2,-6 0 0,-2 0 3,-3 0-1,-2 2-2,0-2 3,2 0 0,-2 2 20,1-2-13,1 2-5,-1 0 9,1-1-14,1 2 0,-2-1 2,0-2-2,-1 0 4,-2 0-4,3 0 0,1 0 0,0 0 0,2 0-2,-7 0 0,-3 0-1,-5 0-3,-6 0-78,-4 0-103,-4 0-275</inkml:trace>
  <inkml:trace contextRef="#ctx0" brushRef="#br0" timeOffset="104429.92">17858 4616 89,'0'0'160,"0"0"-90,0 0 3,0 0 3,0 0-12,0 0-2,-6 0 8,6 0-2,0 0-4,-1 0 10,1 0-25,0 0-9,0 0-3,0 0-8,-2 0-6,-1 0-13,-3 0-9,-1 0 8,-2 0-8,0 0-1,-3 0 1,1 0 0,-2 0 1,1 2-2,1-1 3,4 1 4,2-2-6,1 1-1,3-1 0,1 0 2,0 0-1,0 0-1,0 0-3,0 0-1,5 0-63,13 0-142,3 0-199</inkml:trace>
  <inkml:trace contextRef="#ctx0" brushRef="#br0" timeOffset="104558.49">17858 4616 492</inkml:trace>
  <inkml:trace contextRef="#ctx0" brushRef="#br0" timeOffset="110501.44">23049 4687 118,'0'0'114,"0"0"-40,0 0-12,0 0 10,0 0 2,0 0 16,0 0-1,0-1 12,0 0 10,0 1-10,3 0-29,4 0-10,5 0-13,4 0-18,4 0-5,1 0-8,0 0-14,3 0 14,4 2-15,-1 1 1,4 1 4,0-1-6,-3 0 7,-2 0-5,-5-1-2,-6 0 20,-5 0-22,-6-1 2,-1 1 8,-3-2-9,0 0 6,0 0-7,0 0 2,0 0 3,2 0-4,0 0-1,-1 0 3,1 0 0,-2 0 0,0 0 2,0 0-3,0 0 19,0 0-20,0 0 4,0 0 5,0 0-7,0 2 3,0 1-6,0 2 0,0 6 8,0 4-8,0 5 12,0 5 8,0 1-5,0-1 8,-5 5 0,1-1-11,1 2 19,1 1-23,2 3 4,0 1 0,0 0-3,0 1 0,2 0-9,1 0 1,0 0 13,-2 0-13,0 1-1,0 2 6,2-1-4,1-2 7,-1-4-9,-1-1 3,2-3 0,-1 1-3,-1-1 0,-2-1 6,2 2-6,-2-1 6,0-3-6,1-1 0,0-1 7,0 1-6,1 0-1,2-1 5,-1 0-5,0 0 4,-2-3-4,2 1 0,-1-1 1,2 0 0,-2 1-1,1 1 9,1 2-8,-1 0 3,-1 1-4,0 1 0,0 0 8,-1 1-6,1 1-2,2 0 5,-1 0-4,-1-3 3,2 1-4,-2-2 0,0-2 2,-1 0 0,1-2-2,-1 1 3,0 2-1,0 3 1,0 0-3,0 2 1,1-1 5,-1 0-6,-1-3 0,0 1 0,0-2 3,0 2 0,0-1-3,0 3 0,0-1 1,0 2-1,0-1 0,0 2 1,0-3 2,0 1-2,0-1-1,0 0 0,0-1 0,0 3 0,-3-1 0,0 2 1,-1-1 2,0-3-3,-1-1 0,0-1 0,-1-1 0,1-2 0,1 0 0,1-2 2,0 0 1,1 0-4,0 0 1,2-1 0,-2-1 1,2-1-1,0 0 0,0-2 0,0-1 4,0 0-5,0-2 1,0 3 0,0-2 1,0 2-1,0 0 0,0-1 1,0 1 3,0 1-4,0 0 0,0 1 0,0 0 6,0 0-6,0 2 0,0 1 1,0 1 4,0-1-3,0 1-2,0-2 3,0 1 5,0-1-8,0-2 0,-1 2 1,-1-1 1,0-2 0,-1 0-2,2-1 0,1 2-9,-2 1 8,2 3 1,0 1 0,0 0 2,0-2-4,0-3-7,3-3 9,0-5 3,-1-1-3,-1-3 0,0 0 3,-1-2-1,1 2-1,-1-1-1,0 0 0,0 0 1,2-1-1,-2 2 0,2-1-1,-1 0 4,0 0-3,0 2 0,1-2 0,0 1-1,-1 2 2,0-1-1,2 2 0,-1-1 3,1-1-3,-1 1 0,1-2 0,0-2 2,-3 1-2,0-3-5,0 0 5,0 0-9,0 0 3,0 0-7,0 2-3,0-1 13,0 0-28,0 1-12,0-2-50,2 0-194,3-12-512</inkml:trace>
  <inkml:trace contextRef="#ctx0" brushRef="#br0" timeOffset="112910.32">17883 5406 332,'0'0'107,"0"0"-28,0 0-5,0 0 14,0 0-12,0 0-21,0-22 0,0 20-9,0 2 12,0 0-22,0 0 2,0 0 6,0 0-18,0 0-7,0 0-6,0 0-10,0 5 17,0 7-8,0 0 12,0 4 6,0 0-7,0 2 0,0 2-7,0 0-9,0 2 22,-2 0-29,0 1 4,-1-1 9,0-1-11,-1 2 5,4-3-5,-2 0-1,2-2 13,0 1-13,0 0-1,0 2 9,0 0-3,0-1-1,2-1-5,0 0 3,0-2-1,1 0-2,-1-1 0,-1 0 0,3 0 2,-4-1-2,3 2 0,-1 0 3,0-1-1,0 2-2,0-1 0,1 2 1,0 3 0,2-1-1,-2 1 0,1 0 1,-1 1 0,1 0-1,-2 0 0,1-1 3,-1 0-3,0 1 0,-1-2-1,-1 0 2,0 0 2,0-2-3,0 3 0,0-3 2,0 2-1,0-1 1,0 2-2,0-1 0,2 0 7,2 0-7,-2-2 0,-1 2 8,0-3-8,-1 2 6,0 1-6,3-2 2,-3 3 1,4-4-3,2 0 0,-2 0 5,2-2 0,0 1 4,-1-1-2,-2 2-5,2-2 16,-1 1-17,-2-1-1,1 1 3,2-1-2,-1 0 11,-1 0-8,2-1-2,-2 3 15,-2-3-17,0 0 0,-1 0 11,0-1-10,0 2 4,0 0-5,-2 0 1,-6 1 7,0 0-8,-1 0 0,0 0 7,0 1-5,2-2 3,0-1-3,3 1 1,0-2 3,1-4-6,1 0 0,2-3 3,0-1-2,0 1 0,0 1-1,0-1 1,-1 1 16,1 0-17,0 0 0,0-1 3,0 3-2,0-1 10,0-1-11,0 1 0,0 1 1,0 0 0,0-3-1,0 3 4,0-5-2,0 1 1,0-1-3,0 2 0,-1-1 3,-2 1-2,3-2-1,-4-1 1,2 1 2,1 0-4,0-2 1,1-2 0,0-1-11,0 0-6,0 0-39,0-1-64,6-12-41,-1-5-170,-3-8-330</inkml:trace>
  <inkml:trace contextRef="#ctx0" brushRef="#br0" timeOffset="116471.86">17912 5466 148,'0'0'31,"0"0"10,0 0 60,0 0-20,0 0 3,0 0-30,0 0 23,2-14 12,-2 14-33,0-1-18,0 0-5,0 0-16,0-2 13,0 0 8,-2-1-2,1-1 25,-2 0-21,2-1 4,1-1 5,0-1-27,0-1-3,0 1-8,0 1-8,-1 1 6,0 0-4,0 1-5,1 2 11,0-2-7,0 2 6,0 0 3,0-1-13,0 2 17,0-1-17,0 2 0,0 1 3,0-1-1,0 1-2,0 0 0,0 0 1,0 0-7,0 0 6,3 0 0,2 0 3,0 0 6,4 0-3,0 2-2,0 1-2,-1-3 12,2 2-14,2-2 0,1 0 6,1 0-3,3 0 7,0 0-9,2 0 3,-1 0 3,0 0-7,0 0 0,0 0 3,0 0-3,1 0 0,-1 2 0,3-2 3,2 1-2,-2-1-1,3 0 0,-2 0 1,0 0-1,2 0 0,-1 0 0,3 0 0,0 0-1,-1 0 1,0 0 0,-1 0-4,1 0 7,-1-3-3,1 1 0,1-1 0,0 1-1,1 0 1,-1 2 0,-1-4-2,0 2 6,-1 2-4,1-1 0,1 1 0,-4 0 0,-1 0 0,-2 0 0,-4 0 1,-1 0-1,-2 0 0,3 0-1,-1 0 2,0 0 0,-1 0-1,-2 0 0,-1 0-3,-1 0 5,2 1-2,-1 1 0,2 0 0,1 0 2,1 0-2,0 0 0,-1 1-1,-2-3 3,0 2-2,-1-2 0,-1 0 1,-1 0-1,1 0 0,0 0 0,3 0-3,1 0 7,0 0-4,0 0 0,-2 0 0,-6 0-2,0 0 2,-4 0 0,2 0-4,0 0 5,5 0-2,5 0 0,4 0 1,1 0-7,0 0 7,-6 0-3,-5 0 2,-5 0-2,-2 0 2,0 0 0,2 0 1,1 0-1,4 0 1,3 0-1,-1 0-1,-2 0 3,-2 0-1,-5 0 0,2 0 2,-2 0-3,0 0 1,2 0-2,1 0 0,1 0 4,1 0-3,0 0 1,-1 0 0,-4 0 0,0 0 0,0 0-3,3 0 2,1 0 2,4 0 2,1 0-3,1 0 2,-3 0 0,-1 0-2,-4 0 0,0 0 0,-2 0 2,0 0 0,0 0-2,0 0 1,0 0-1,0 0 0,0 0 0,0 0 9,0 0-4,0 0 2,0 0 2,0 0-9,0 0 18,0 0-18,0 0 0,0 0 6,0 0-5,0 5 3,0 2 5,0 4-8,0-1 22,0 5-18,0 1 5,0 0 9,0 2-7,0 1 0,-2-1-2,2 2-7,0 1 18,0-1-21,0 3 4,0-1 11,3 0-11,0 0 6,-1 2-3,0 0-4,0 1 9,-1 3-12,1 0 0,-1 2 9,2 0-6,-2-1 6,1-1-7,-2 2 0,1-2 12,-1 1-13,0-1-1,0 1 6,0 0-5,1 4 6,1-2-5,-1 1 0,1-4 13,-1 0-12,2-4-3,-2 1 5,0 0-4,1-2 9,-2-1-6,0 2-3,0-2 18,0 1-19,0-2 0,0 1 7,0 0-6,0-1 2,0 0-3,2-1 2,-1 0 10,0 1-9,0-1-3,1 1 12,0 0-10,-2-1 3,1 0-5,-1 0 2,0-1-1,1-2-1,-1-1 0,0-3 4,1 0-4,-1-1 5,0-3-5,0 1 1,0-3 1,0 0-2,0-1 0,0-1 0,0 1 2,0-2-2,0 1 0,0 1 1,0-2 2,0 0-3,0-1 0,0 2-1,0-4 4,0 2-3,0 0 0,0-2 1,0 2-3,0 0 2,0 2 0,0-1 2,0 0-1,2 1 0,-2-2-1,0 0 0,0-2 0,0-1 0,0 2 0,2 1-1,-2 0 5,1 0-4,-1 4 0,1-1 0,0 3-1,1 0 1,-2-1 0,0-3-2,0-1 6,0-1-4,0-3 0,0 1 0,0 0 1,0 0-1,0 1 0,0 2-1,0-1 3,0 0-3,2-1 1,-2-1 0,1 0 0,-1-1 0,0 0 0,0 0 3,0 0-3,1 0 6,-1 0-6,0 0 1,0 0 0,0 0-1,0 0-2,1 0 0,-1 0-1,0 0 3,0 0-2,0 0 2,0 0-6,0 0 6,0 0-1,0 0-3,0 0 4,0 0-1,0 0 0,2 1 1,-2 1-8,0 0 8,2-1 0,-2 2 0,0-2 3,1 1-3,-1-2 0,0 1 0,0-1-2,0 0 2,0 0-4,0 0 4,0 0-5,0 0 4,0 0 0,0 0 1,0 0-2,0 0 2,0 0 0,0 0-2,0 0 4,0 0-4,0 0 2,0 0 0,1 0-2,-1 0 2,2 0-2,0 0 1,3 0-1,6 0 2,5 0 0,1 0 0,1 0 0,0-1 0,-1 0 0,1 0 0,1 0 2,2 0 0,0-1-2,0-1 0,1 3 2,-2-3-2,-1 2 0,-1 0 0,-2-1 0,-1 2 0,-3-3 0,-1 2 0,0 1 0,-3 0 0,1 0 0,2 0 1,0 0 1,-1 0-3,-2 0 1,-1 0 0,-2 0 0,-3 0 0,-2 0 0,2 0 0,-2 0 3,0 0-6,0 0 3,0 0 0,0 0 1,0 0-1,0 0 0,0 0-4,1 0 7,-1 0-3,0 0 0,0 0 1,0 0-11,0 0 8,0 0-6,0-2 6,0 2-10,0-2 1,2-5-18,9-2-74,3-4-247,2-5-466</inkml:trace>
  <inkml:trace contextRef="#ctx0" brushRef="#br0" timeOffset="117865.61">19975 5440 172,'0'0'78,"0"0"23,0 0-93,0 0 78,0 0 28,-1-56-6,1 52-22,0-1 27,0 1-16,0 0-1,1 1-12,2 0-16,-3 2-9,0 1-17,0 0-22,0 0 14,0 0-27,0 0-2,0 1 8,0 10-11,0 7 32,0 2 14,-1 4-16,-3 4 9,-1 4-26,-2 4-4,-1 4 13,-3 1-13,0 2 1,0-3 4,4-2-15,2-3 18,3-3-17,2-1 4,0 0 3,0 1-5,2-2 6,5 0-6,-2-1-2,0-2 12,-2 2-14,0-1 3,-3 1 7,0 0-7,0 2 13,0-6-6,1 1-10,0-5 17,0 3-11,-1-2-6,0 1 7,0-1-5,0 0 4,0 1-6,0-1 0,0-2 7,0 0-3,0-1-4,0-2 9,0-1-9,0-3 8,0-1-4,0 0-4,1-3 7,2 3-2,-2 0-5,2 3 5,1 0 0,-1 2 3,1-1-5,-3-3-3,1 3 11,1-3-8,-3 0-3,1 1 4,-1-1-3,0-2 3,0-1-4,0-2 1,0 1 3,0-1-4,0 0 0,0 2 5,0-1-4,0 3 8,1-3-9,1 1 2,0 0 10,-1-1-12,0-1 0,0 1 4,1-3-2,-2 0 0,0 1-2,2-3 1,-2 3 3,0-1-4,1-1 0,0 0 2,0 1 2,-1 1-2,2 0-2,-1 0 0,-1 1 4,1-2-4,-1-1 0,0-3-1,0-2 4,0 0-7,0 0-9,1 0-24,0-14 4,1-12-70,-2-14-88,3-10-323</inkml:trace>
  <inkml:trace contextRef="#ctx0" brushRef="#br0" timeOffset="118362.6">19772 5478 123,'0'0'3,"0"0"2,0 0-5,0 0 1,0 0 2,0 0-3,14-8-4,-13 8-24,2 0-51,0 0 55,3 0 24,0 0 53,1-2-20,0-2-33,0 0-25</inkml:trace>
  <inkml:trace contextRef="#ctx0" brushRef="#br0" timeOffset="118766.07">19908 5337 11,'0'0'83,"0"0"-42,0 0 42,0 0-5,0 0-24,0 0-12,2-3 11,-2 3 8,0 0 12,0 0 12,0 0-10,0-1-3,0 1-13,0 0 1,0 0 2,0 0-21,0 0-3,0 0-18,0 0-12,0 0-2,0 0-6,5-1-75,5 0-233</inkml:trace>
  <inkml:trace contextRef="#ctx0" brushRef="#br0" timeOffset="121040.15">19959 5325 260,'0'0'51,"0"0"-36,0 0 12,0 0 29,0 0 10,0 0-29,6-1 43,-1 1 1,2 0 0,2 0-31,-1 0-3,4 0-1,0 0-6,1 0-11,5 0-13,0 0-1,2 0 22,2 0-24,1 0 5,1 0 1,0 0-3,1 0 0,2-3-6,1 2-10,0 0 17,2 0-15,-1 0 14,-1 1-2,-1 0-3,1-1-2,-1 1-6,3-1 1,-1 0 0,1 1-4,-3 0 0,-1 0 6,-2 0-6,1 0 9,-2 0-5,-2 2-4,0 0 9,1 0-9,1 0 0,1 0 0,0-1 1,2 1-1,1 1 0,-1-2 0,1 0 4,-2 0-4,4 0 0,3-1 3,-2 0-3,0 0 3,-3 0-3,-4 0 1,2 3 3,0 0-4,0-1 0,2 0 1,1 1-1,-2-1-1,0 0 1,-4 0 0,-1 0 10,-1-1-9,-2 1-1,-2-1 3,1 2-1,0 0-2,4 0 0,0-1 0,6 0 2,-3-2-2,2 2 0,-1-2 6,-2 1 0,2 0-1,-2 1-5,1-2 2,0 0 1,-1 2-3,3-2 0,0 2 0,3-2 2,3 0 0,-1 2-2,-1-2 0,0 1 0,-3-1 0,-1 0 0,-2 0 1,2 0 0,0 0 1,2 0-2,2 0 0,-1 0-1,-2 0 2,-3 0-1,0 0 0,-5 0 3,1 0-6,0 0 3,1 0 0,-3 0 0,0 0 0,-5 0 0,-3 0 3,-1 0-2,-5 0 4,3 0-5,2 0 0,1 0-2,6 2 2,0-2 0,2 0-1,3 0 3,-5 0-2,-1 0 0,-1 0 0,-3 0 1,-1 0-1,-1 0 0,0 0-1,2 0 4,5 0-3,2 0 0,3 0 0,1 0 1,-2 0-1,-1 0 0,-6 0 1,-3 0 1,-6 0 1,-1 0-3,-1 0 0,4 0 4,2 0-4,5 0-2,3 0 0,0 0 4,0-2-1,-3 2-1,-6 0 0,-2 0 0,-3 0 0,1 0 0,-1 0-1,2 0 2,1 0-3,3 0-2,-1 0 4,-2 0 1,-2 0-1,-3 0-1,0 0-2,0 0-4,0 0 5,0 0-1,0 0 3,0 0 0,0 0 0,0 0 0,0 0-1,0 0 1,0 0 0,0 0-5,0 0 0,0 0 2,0 0 3,0 0 0,0 0 1,0 0 1,0 0 6,0 0-1,0 0-5,0 0 20,0 0-20,0 0-1,0 0 7,0 0-8,0 0-2,0 0-7,0 0-27,0 0-50,0 0-115,6 0-339</inkml:trace>
  <inkml:trace contextRef="#ctx0" brushRef="#br0" timeOffset="123380.24">22793 5426 173,'0'0'37,"0"0"-36,0 0 82,0 0-41,0 0-14,0 0 24,0 0-5,8-15 8,-8 14 10,0 1 12,2 0 17,-2 0-24,0 0-3,0 0-27,0 0-15,2 0 4,-1 0-9,0 1-12,0 6 22,1 3 12,0 2-8,-1-1 4,2 1-8,-2 1-3,1 0-8,0 1-5,2 3 19,1 0-22,-3 1 11,-1 1 6,0-1-14,-1 1-2,0 2-7,0-1-3,0 2 32,0-1-34,-2 0 6,-3-2 0,2 1 1,-2-1 8,2-3-13,0-1-1,0-2 19,3-1-19,0-1 2,0 0 6,0-1-6,0 1 4,0-1-7,0 0 0,0 3 7,0-2-3,0 2-4,0-1 7,0 1-7,0-1 10,0-2-9,2 2 1,0-2 7,0 2-6,-1-1-3,-1-1 6,1 1-1,-1 1 5,0 1-10,1 5 1,-1-2 19,0 3-18,0 1-2,0 1 3,0 0-2,0-2 2,0-1-3,0-1 0,0 0 14,0-2-11,0 1 3,0 1 2,0-1-4,0 1 2,0 1-6,0 2 1,0-2 5,0 2 1,0-2-7,0 2 5,0-2-4,0-1 8,0-1-9,0-2 3,0 1 7,0-3-10,0 1 0,0 1 1,0-1 1,0 2 2,0 1-4,0-3 1,0 1 2,0 3-1,0-3-2,0 1 0,0-1 2,0-3-3,0-2 1,0-3 0,0-1 1,0 0 0,0-3-1,0 1 0,0-1 1,0 2 0,0 0-1,0 1 0,0 2-2,0 2 4,0-1-2,0-1 0,0 0 0,0-1-1,-1-1 1,-1 1 0,2 1 3,-2 0-3,2 1 0,0 0 0,0 0 1,0 1-3,-1-1 1,0 1 1,-1-2 0,2 3 0,-3 0 0,2-3 0,-2 4 2,1-1-2,1 0 0,-1-1 0,0 5-1,-1 1 3,2 3-2,0-2 0,-1 2 1,0-2-1,1 0 0,0 0 0,1-1 2,0-1-1,0 1-1,0 0 2,0-2 1,0-1 1,0-2-4,0-3 0,0 2 1,0-1 1,0 1-2,0 2 0,0 0 0,0 3 6,0-1-6,0 4 0,0-3 4,0 3-4,-1 0 0,0-2 0,1 1 0,0-1 2,0 0-2,0 0 0,0 1 1,0 1 3,0-1-5,0-1 1,0-2 0,0-1 1,0 0-1,0-4 0,0 0 1,0-1-1,0 0 0,0-2 1,0 3 0,-1-1 0,1 2-1,0 1 0,0-1 1,0 1 2,0-1-3,0-2 0,0 2 1,0-1 0,0 0-1,0 2 0,0-2 0,0 2 4,0 1-4,0 0 0,0 1 3,0-2-5,0-3 2,0 0 0,0 0 2,0-1-2,0 2 0,0 0-3,2 1 6,1 0 4,1 0-7,-2-2 0,1-1 4,-3-4-4,0-1 0,0-1-2,0 0 5,0 0-6,0 0-1,0 0-13,4 2-2,3 0-102,-1-2-266</inkml:trace>
  <inkml:trace contextRef="#ctx0" brushRef="#br0" timeOffset="127135.17">17879 7298 186,'0'0'50,"0"0"12,0 0 8,0 0 4,0 0-16,0 0-5,21 15 8,-18-12 4,-1-1-13,0 1-4,-1 1-8,-1 3 3,0 2-2,0 2-15,0-1 5,0 2 10,0 1-13,4-1 2,-1 3 4,1-2-8,1 2 5,-1 0-15,1 1-2,-3 1 14,2 0-24,-3-1 4,1-1 0,0 0-8,0-1 7,-1-2-7,1-2 1,-2-2 1,0-1 0,2-3-2,-2-1 4,0 0-4,0-3 9,0 0-5,1 0-4,-1 3 5,0-2-5,0 1 0,0 1 0,0-3-3,0 1 3,1-1-9,-1 0 9,1 0-3,-1 2 3,0-2 0,0 0 0,2 1 0,-2 0 0,2 1-7,-1 0 7,1-2-6,-1 0 6,2 2-3,-1-2 3,-1 0 0,3 0 2,0 0-2,0 0 0,3 0 14,0 0-14,0-2 1,2 2 3,-1 0-3,0 0 7,0 0-8,0 0 1,1 0 8,0 0-7,1 0 0,-1 0 6,2 0-3,0 0 6,2 0-4,0 0-3,-1 0 17,0 0-21,-2 0 4,3 0 2,0 0-4,1 0 3,3 0-5,-2 0 0,1 2 7,-2 0-4,0-1-3,0 1 2,-1-2-1,2 0 6,2 2-7,0-2 0,3 0 4,2 0-4,2 0 0,0 0 6,0 2-3,-1 1 1,-4 0-4,1 0 0,1 0 2,-4 0 2,2-1-4,-1-1 1,-1-1 0,1 0 2,0 0-3,-1 0 0,2 0 4,1 0-4,0 0 0,0 0 1,0 0 0,0 0 0,0 0-1,-1 0 0,1 0 0,-2 0 2,0 0-2,-1 0 0,-1 0 1,0 0-2,0 0 1,0 0 0,2 0 0,-2 0 4,4 0-4,-4 0 0,2 0 1,-2 0 3,0 0-4,-2 1 0,-1 0 4,3 0-2,0 0-2,-2 0 0,2 0 1,-1 2 8,0-3-6,0 3-3,-4-1 12,1-1-12,-1 1 0,1 0 1,2-1 1,2-1 0,4 0-2,0 0 0,-1 0 0,1 0 4,-2 0-4,-2 0 0,0 1 1,0-1 4,-1 0-5,-1 1 0,0-1 1,0 0-1,2 0 0,0 2-1,3-2 4,0 1-4,0-1 1,-1 0 0,-2 0 9,2 2-6,0-2-3,1 0 5,-1 0-4,-1 0 7,2 0-8,0 0 0,0 0 4,0 0-1,2 0-3,-1 0 0,-2 0 2,1 0-3,-2 0 1,-3 0 0,0 0 1,-3 0-1,0 0 0,1 0-2,0 0 5,2 0-3,3 0 0,-1 0 0,4-2 0,0 2 0,0 0 0,2-1 0,1 1 4,-1-2-6,1 1 2,-2 1 0,1-2 0,1 2 1,0-1-1,2 0 0,-2 0-1,3 0-3,-2 0 3,0-1 1,1 1-5,-5-1 7,-3 2-3,-3-2 1,0 2 0,-3-1-2,2 0-3,0 1 2,2 0-5,2 0 4,0 0-1,0 0-19,2 0 21,0 0 0,-1 0 1,2 0 2,-2-1-6,0 1 6,-1-1 0,0 1 3,-2-1-1,-1 0-3,1 0 1,0 1 0,2-1-6,2 1 6,3 0-4,-2 0 4,-2 0 0,0 0-1,-1 0 1,-3 0 0,2 0 2,-1 0-2,1 0 0,-2 0 0,1 0 1,-1 0-3,4 0-2,1 0 4,1 0-5,2 2 5,-2-2 0,2 1 0,-2 0 2,-1-1-5,2 1 2,-1-1 1,0 0-3,0 0 5,-1 0-2,4 0 0,-2 0-2,1 0 1,-1 0-1,-2 0 2,1 0-3,1 0 4,0 0-1,0 0 0,0 1 1,-1 0-3,-2-1 2,1 0 0,1 0-8,1 0-2,1 0 4,0 0 5,0 1 1,0 1-1,0-2 1,-1 2 0,-1-1 0,0-1 1,0 0-1,-1 1 0,2-1 0,0 1-3,0-1 2,1 1 1,-1-1-4,-1 0 5,0 0-1,-1 1 0,-3 0 2,0-1-4,-1 1 2,-1 0 0,1 0-8,0-1 7,1 1-4,4-1 4,0 1 1,2 1-1,-1-2 1,-1 1 0,1-1 0,-2 0 1,0 2-2,-1-1 1,-1 1 0,1-1-1,-1 0 1,-2-1 0,0 1 0,-1 0 2,-1-1-2,-1 1 1,-3-1 0,2 0-2,0 1 1,0-1 0,1 2 0,-1-2 0,3 2 0,-1 0-1,-2-1 3,0 1-2,-1-2 0,0 2 0,-2-2 3,0 2-1,2-2-2,2 2 0,-1-1 3,3 0-3,0 1 0,-1-1 0,-2 0 9,-1 1-6,-3-2-2,-3 0 4,2 0-4,1 1-1,1 1 0,3-2 0,1 3 2,-1-2-1,1 0-1,-1 1 12,-2-1-7,-3 0 11,-3-1-16,0 0 4,1 0 3,-2 0-7,3 1 0,1-1 0,1 0 2,0 2-2,-2-2 0,1 0 0,-3 0 11,-2 1-11,0-1 8,-1 1-3,0-1-4,2 2-2,1-2-1,1 0 2,0 2 0,1-2 4,0 0-4,-1 2 0,3-1-2,0 0-33,0 0-45,-1 1-66,0-2 4,0 2-5,0-1 58,-1 0 62,-3-1 14,-1 0 13,-1 0-1,0-4-138</inkml:trace>
  <inkml:trace contextRef="#ctx0" brushRef="#br0" timeOffset="136963.16">23473 8047 486,'0'0'95,"0"0"-93,0 0 53,0 0 11,0 0-64,0 0 3,0 0 0,0 0 0,0-3 24,0 3 27,0 4 30,0 3 2,0-1-27,1 1-16,3 3 5,-1-1-29,-1-1-6,-2 1-15,0 0 3,0-2-2,0 2-1,0-3 0,0 3 6,0 0-3,0 0-2,3 0 4,1-3-5,-2 0 4,-1 0-4,0-5-1,-1 1-4,0-2-3,0 0-12,0 0 4,0 0 16,0 0-6,0 0 5,0 0-9,0 0 5,0 0-40,0 0-17,-2-1-23,-6-9-66,-2-5-169</inkml:trace>
  <inkml:trace contextRef="#ctx0" brushRef="#br0" timeOffset="143156.24">16426 5619 287,'0'0'62,"0"0"2,0 0-11,0 0 0,0 0 18,0 0-30,0 0 12,28 5-1,-16-5-4,1 0 10,0 0-31,1 0 9,2 0 0,1-3-11,0 1 0,4 0-9,-1 0-5,-2-1 16,1 1-19,-4 0 1,-1 1 7,0-1-10,1 2 1,-1 0-1,1-2-4,2 2 8,-1 0-10,0 0 0,0 0 2,-2-3-2,0 1 3,-2 2-3,-2-2 3,-3 0 6,-3 2-9,1 0 0,0 0 1,2 0 0,1 0-1,1 0 0,1-1 2,3 0 1,-2-1-3,0 1 0,-1 0 5,0 0-3,-2 0 5,-2 0 1,2-1-7,1 2 7,0 0-8,3 0 0,2 0 2,1-2-2,1 0 2,1 1-2,0-1 1,-3 1-1,1-1 0,-2 1 0,0 0 2,1 0-1,0 0-1,3 1 0,-1-1 0,0 0 1,1 1-1,1-2 0,0 2-1,5-2 3,-2 1 0,6 0-2,0 0 0,2 0 2,3 0-2,-3-1 0,-1 1-1,-3 0 2,-5-1 11,-2 2-5,0 0-2,-2 0 6,3 0-11,0 0 0,0 0 1,0 0 1,1-2-2,-4 2 0,0 0 1,-2 0-2,-1 0 1,-1 0 0,4 0 3,0 0-1,0 0-2,1 0 0,0-1 3,-3 1 9,0-1-12,0-1 0,0 2 3,0-1-2,-2 1 1,-3 0-2,2 0 1,-2 0 10,0 0-10,-1 0-1,1 0 6,1 0-4,-1 0-1,1 1 0,-1 2 4,-1 0-3,-2-1-2,-1 2 0,-1 1 8,-1 1-6,-2 1-1,1 0-1,1 0 4,-2 1-2,1-3-2,-1 1 0,0 0 3,-1 0-2,2 1-1,-2 1 0,0-1 3,0 2 2,0-2-5,0 2 0,0-3 6,-2 1-3,-1-2-2,-2-1-1,2 0 2,-2-1-1,3-1-1,-1 0 0,1-1-1,0 0 2,-2 1-1,1-2 0,-2 0 1,0 1 1,-1 0-2,1 1 0,2-2-1,-1 2 2,2-1-1,0-1 0,-2 3 4,1-2-6,-2 1 2,1 0 0,1 0 10,1-1-10,0 0 8,-1 1-8,3-2 5,-1 1 0,-2 2-5,1-3 0,-3 3 0,-1-1 3,-1-1-3,0 0 0,2 0 2,0 0 0,3 0-2,0-1-4,2 0-8,0 0-30,0 0-90,0 0-92,-2 0-260</inkml:trace>
  <inkml:trace contextRef="#ctx0" brushRef="#br0" timeOffset="144748.17">16898 5804 385,'0'0'81,"0"0"19,0 0-6,0 0-15,0 0-27,0 0-49,15-16-3,-14 16 10,-1 0-5,0 0 4,0 0 4,0 0 16,0-1 24,0 1-12,0 0 10,0-1-2,0 1-25,-2 0-14,-8 0-10,-1 0 2,-1 7-3,0 1 1,-1 1 0,4-1 1,0 2 0,-2-1-1,4-1 5,-2-1-5,2 0 15,4-2-15,1-1 0,0 0 5,2-1-4,0 1 4,0 0 7,0 1 5,0 0 12,7 1-14,2 1-10,2-1 14,0-1-14,3 1 2,2-2-5,1 0 1,2-1 6,1 0-9,-3-2 0,0 0 10,-2 0-7,2-1 1,0 1 4,1-1-6,3 0 12,2 0-14,1 0 0,4 0 5,0 0-3,-1 0-2,0 0 0,-4-1 2,1-1 0,-1 2-2,1 0 0,0 0-1,1 0 3,1 0-2,1-1 0,4 1 0,-2-3 2,0-1-2,0 1 0,-4 1-3,0 0 5,-2 2-3,-3-2 1,0 2 0,1 0-2,-1 0 2,2 0 0,0 0-1,0 0 3,-2 0-2,-1 0 0,-3 0 1,-2 0 0,0 0-1,2 0 0,-3 0 4,1 0-3,0 0 1,0 0-1,1 0 2,-2 0 4,-3 0-6,-3 0-1,0 2 16,-1-2-16,-1 2 3,4 0-3,-1-2 1,4 3 1,0-3-2,0 3 0,3-2 6,-4 0-4,3 1 1,-3-2 4,-1 1-3,0 1 15,-4 2-16,-2 2-3,0-1 13,-1 2-12,1-2 2,-1-1-3,0 0 3,1 0-1,-2-1-2,0 1 0,0 2 4,-2 1 0,0 0 0,0 2-3,0 0 2,-6 1 6,-3 0-9,0-1 0,-1-2 16,1-1-15,-2-1 6,2 0-2,-3-1-4,3-2 9,-2 2-10,2-3 0,0 0 2,-3-1-2,-1 0-2,0 0-7,0 0-19,4 0-7,3 0-69,2 0-148,1 0-371</inkml:trace>
  <inkml:trace contextRef="#ctx0" brushRef="#br0" timeOffset="146225.79">16918 6145 390,'0'0'52,"0"0"7,0 0-15,0 0 12,0 0-13,0 0-38,15-10 26,-15 8 10,0 2 5,0 0 24,0 0 8,0 0-2,0 0-5,0-1-18,0 1-1,0 0-32,0 0-14,-8 0-1,-5 0-5,-2 5-1,-1 3 1,2 3 0,1 0-1,2-2 1,4 1 0,0-1-1,3-2 1,0 3 0,2-2 0,-1 1 0,2 1 0,1-2 0,0-1 0,0 1 3,6-1-3,6-1 10,5-1-1,3-2-5,-1-1 8,1 0-12,-3 0 0,0 2 5,-3-1-5,1-1 0,-1 2 2,2-2-2,3-1 12,3 0-10,3-1-1,5 0 18,2 0-16,-1 0 8,1 0-3,-2 0 3,-3 0 9,0 0-20,-1 0 1,-1 0 2,1 0-2,2 0-1,-2 0 1,3-1 0,0 0-2,-2-1 0,0 0 1,-1 0 1,-3 0-1,-1 2 0,-3 0-1,-1-2 2,0 2-1,0-1 0,-2 1 0,0 0 0,0 0 2,0 0-2,-2 0 0,2 0 2,-2 0 2,-1 0-4,0 1 0,-1 1 5,2 0-2,-3-2-2,1 2 5,-1-2 0,0 2 7,0-2-13,1 0 0,-1 0-2,-1 0 5,-2 0-3,-2 0 2,0 2 0,1 2 4,2-1-6,2 1 0,1-1 10,1-1-10,-1 0 4,-1-1 0,-1 0-2,-2 0 6,-2 1-7,-2-2-1,2 2 16,-3 1-14,-1 0-2,2 1 5,1 0-3,-2 1 11,3-1-11,-1-1-2,-2 2 16,0 0-16,2 1 11,-1 0-8,-1 1 5,1 0 10,-3 0-16,0-2 0,-1 3 22,0-2-22,0 1 4,0 1 2,0 2-2,-6 0 5,-6-1-11,-5-1 2,-3 1 1,2-3-3,3-1-17,4-1-57,2-2-101,-3-1-210</inkml:trace>
  <inkml:trace contextRef="#ctx0" brushRef="#br0" timeOffset="147769.4">16995 6518 38,'0'0'398,"0"0"-339,0 0 112,0 0-56,0 0-6,0 0-45,-63-2-29,45 2-10,1 6-17,0 2-2,2 0 11,3 1-11,2 2 9,5-2 1,0 0 0,3 1 1,-2-1-4,0 0-5,0 1 12,-1-3-19,0-1 0,3 2 2,1-2-2,1 1 5,0 1-1,7-1 10,5 1 8,1 0-20,-1-2 9,-1-1-7,-1 0-3,-4-1 0,3-1-2,-1 0 0,5 0 20,3 1-20,7-2 11,3-1 2,2-1-10,1 0 4,-1 0-7,-1 0 0,-2 0 13,-1 2-13,0-2 0,1 1 4,2 0-3,1-1 8,3 0-9,2 0 2,1 0-1,3 0 3,-2 0-4,-1 0 2,-4 0-1,-5 0 5,-4 0-1,-1 0-2,0-1 13,-2 0-16,1-1 0,0 2 3,1-2-2,1 1 0,-2-1-1,1 0 0,-3 2 3,1 0-2,-1-2-1,-2 1 4,1 1-2,0-1-2,-2 1 0,0 0 0,1 0 5,-1 0-3,0 0-2,1 0 0,-3 0 2,1 0-1,-2 0-1,-1 0 0,1 0 3,0 0-2,-1 0-1,-1 0 6,-1 0-5,-1 1 5,0 0-6,-1 1 0,0 1 6,1-1-3,1 0-3,0 2 5,-1-2-4,-1 0 6,1 0-7,-3 1 0,-1-1 4,1 1-3,-1 0-1,-1 0 0,0 2 4,1-1-2,0 0-2,1 0 0,-1-1 13,2 2-13,-2-2 5,2 0 1,-1-1-6,-2 2 9,0-1-9,-1 0 2,1 3 9,-2-2-8,2-1 5,0 1 4,-1 0-5,1-1 1,0 2-8,0-1 2,-2 2 6,0-1-3,0 1-5,0-1 8,0-3-7,0 3 5,-4-1-6,-3 1 0,0-1-6,-2 1-34,-2 1-88,1-4-201</inkml:trace>
  <inkml:trace contextRef="#ctx0" brushRef="#br0" timeOffset="149441.41">16870 6941 159,'0'0'110,"0"0"-1,0 0 38,0 0 13,0 0-25,0 0-15,-17-19-31,17 19-30,0-1 1,0 1-38,-3 0-12,0 0-5,-1 10-5,-5 0 2,1 4-2,0-2 0,-1-2-5,4 2 5,2-3-9,3 1 5,0-1 1,0 0 3,11 2 5,3-2-4,3 1 15,1-2-15,1-1 2,1 1 4,1-3-3,1 2-1,0-2-1,-1 1 0,2-2 5,-3 1-7,3-1 0,-1-1 9,4-1-9,1-1 7,1-1 11,1 0-10,-1 0 25,1 0-25,1 0-2,1-5 14,2 2-6,-1-1-1,-3 1-9,-2 3-3,-6 0 4,0 0-5,-5 0-5,-1 0 5,-3 0-8,1 0 6,1 0 1,2 0 1,0 0-1,2 0 1,0 0 0,0 0 2,1 0 0,0 0-4,-2 0 2,-4 0 0,-1 0 0,0 0 0,1 0-2,1 0-1,0 0-2,-1 0 2,-2 0 3,-3 0 0,0 0 3,1 0-3,0 0 0,0 0 0,2 0 1,1 0-1,-2 0 0,1 0 1,-2 0 1,0 0-2,0 0 0,-2 0 0,0 0 4,-1 0-4,-1 0 0,2 0 1,2 0 3,0 0-3,1 0-1,1 0 8,0 0-7,1 1 4,-3 1-5,0 0 0,-1-2 3,-3 0-2,-2 0-1,-2 2 9,0-1-7,-1-1 7,4 3 0,-1-1-6,4 2 18,2 3-19,-2-2 2,1 2 9,-1-2-13,-1-2 5,-1 1 2,0-1-6,-3-2 17,-1 2-16,1-3 7,-2 3 1,0-2-7,2 3 4,-2 0-4,0-1-1,0 1 9,0 0-11,0-1 0,0 1 8,0 0-6,0 1 8,0-1-10,-7 0 3,-3 1-2,-3-2-1,-3 3-16,-1-1 5,1 3-14,-2-1 3,1 0-12,0 0-6,4-1-12,4-1-101,3-2-207</inkml:trace>
  <inkml:trace contextRef="#ctx0" brushRef="#br0" timeOffset="150424.95">16919 7408 166,'0'0'154,"0"0"-111,0 0 40,0 0-48,0 0-35,0 0-7,-8-17-52,3 15 6,1-1 4,1 0 18,1 2 25,0-2 6,2 0 39,0 1 14,0 0 25,0 0-2,0 0-1,0 1 17,0 0-31,0 0-15,0 0 21,0 1 2,0 0 16,0 0 10,0 0-1,0-2-8,0 2-37,0 0-8,0 0 4,0 0-24,0 0 0,0 0-5,0 0-15,-1 0 21,-11 0-15,-4 0 4,-10 0 22,-9 0-22,-7 7 7,-7 0-6,-5 2-8,-4 0 9,-3 0-13,-1-3 0,3-1 19,6-1-15,11-3 9,9 0 0,8-1 1,10 0 13,5 0-25,6 0-1,4 0 14,0 0-14,0 0 0,0 0-1,0 0-8,0 0 8,0 0-37,0 0-26,2 0-58,9-4-134,0-2-172</inkml:trace>
  <inkml:trace contextRef="#ctx0" brushRef="#br0" timeOffset="151361.43">16629 5625 193,'0'0'14,"0"0"-5,0 0 63,0 0 28,0 0-1,0 0-9,-56-12 58,53 12-19,0 0-16,1 0-15,-3 0-20,-2 0-2,-3 4-35,-4 0-18,-4 0 11,-5 1-25,-6-1-1,-4 1 2,0-2 2,1 0 16,3 0-8,1 1-3,4-2 19,-1 1-24,-1-1 4,1-2-1,0 0-9,5 2 13,6-2-9,7 0 0,4 0 24,1 0-17,2 0 7,0 0-3,0 0-15,0 0 2,0 0-8,0 0 0,0 0-6,0 2 2,0-2-16,0 2-23,0 0-41,0 1-34,0 4-112,0 1-211</inkml:trace>
  <inkml:trace contextRef="#ctx0" brushRef="#br0" timeOffset="152735.34">16263 5512 833,'0'0'116,"0"0"-13,0 0 10,0 0-24,0 0-7,0 0-58,7 7-20,4 4 28,1 2-10,3 2 18,-1-2-1,-1-1-6,-3-3-7,-1-1-17,0 0-2,-2-2 12,3-1-17,0 1 3,-1-1 3,0-1-6,2 2 4,-3-1-6,-2-1 0,-3-1 5,-3 0 0,0-1-5,0-1 12,0 0-1,0 3 12,0 1-14,0 4-4,0 0 18,0 2-21,0 1 3,-1-1-1,-8-1-3,-6-1-1,-2-2 0,-1-1 0,5-3-6,4-1-24,4 0-41,0 0-82,-1 1-67,3-3-174,1 0-426</inkml:trace>
  <inkml:trace contextRef="#ctx0" brushRef="#br0" timeOffset="153232.02">16246 5030 406,'0'0'550,"0"0"-422,0 0 27,0 0-101,0 0 54,0 0-32,7 68-37,-7-49-11,0-3-25,0 0-6,0-5 1,-1-4-49,0-3-53,1-4-62,0 0-107,0 0-83</inkml:trace>
  <inkml:trace contextRef="#ctx0" brushRef="#br0" timeOffset="153417.33">16180 5032 541,'0'0'214,"0"0"-41,8-64-41,5 47 4,3 2-17,1 1-58,2 4-27,2 4-26,0 2-8,-2 4-16,-2 0-77,-8 10-89,-7 6-128,-2-1-415</inkml:trace>
  <inkml:trace contextRef="#ctx0" brushRef="#br0" timeOffset="153607.28">16087 5158 811,'0'0'134,"0"0"24,0 0-45,66 0-30,-41 0-11,2 2-46,3 0-23,4 2-3,1-1-63,-3 1-31,-7 0-147,-5-3-212</inkml:trace>
  <inkml:trace contextRef="#ctx0" brushRef="#br0" timeOffset="154415.63">15596 5177 469,'0'0'225,"0"0"-109,0 0 52,0 0-66,0 0 12,0 0-61,0-6-17,3 6-14,3 0 22,5 0-16,3 0 4,0 0 15,4 0-17,-2-2-7,0 0-18,0 1 1,-1-1-12,-1 0-21,-2 2-50,2 0-20,-4 0-89,0 0-61,-4 0-144</inkml:trace>
  <inkml:trace contextRef="#ctx0" brushRef="#br0" timeOffset="154678.93">15587 5256 525,'0'0'102,"0"0"108,0 0-42,0 0 10,0 0-58,0 0-52,5 0-22,4 0 7,2 0-40,2 0-9,-1 0-1,5-3-3,1 0-36,1 1-43,0 0-59,-4 0-122,-3 0-219</inkml:trace>
  <inkml:trace contextRef="#ctx0" brushRef="#br0" timeOffset="156350.92">14494 4992 998,'0'0'163,"0"0"19,0 0-78,0 0-54,0 0 14,1 61-1,-1-27-37,0-2-23,0-4 3,-1-4-6,-1-3-29,2-5-76,0-6-141,12-7-174</inkml:trace>
  <inkml:trace contextRef="#ctx0" brushRef="#br0" timeOffset="156678.34">14681 5053 992,'0'0'54,"0"0"126,0 0-90,0 0-10,0 0-51,0 0-29,-11 15 0,11 12 1,0-4 2,5-2-6,12-6 3,0-5 0,2-7 8,-2-3-7,-2 0 2,-2-8 28,-1-8-15,-3-3 6,-3-5 6,-4 1-11,-2-1 8,0 5-18,-7 3-6,-6 7 8,-2 3-9,0 6-9,-1 0-3,2 3-15,3 6-5,8 4-43,3 0-54,5-1-85,14-1-152</inkml:trace>
  <inkml:trace contextRef="#ctx0" brushRef="#br0" timeOffset="157384.99">14984 5049 903,'0'0'204,"0"0"-15,0 0-83,0 0-55,0 0 6,0 0-54,17 26 1,-14-8-4,-3-2-1,0-1-19,0-4-22,0-3-7,0-4 20,0-1-13,0-3 18,0 0 24,1-6 4,5-7 4,1-4-8,4-4 5,-1 1 25,-1 0-11,2 2 18,-2 4 9,0 3-11,1 4 13,0 4-23,0 3-9,1 0 2,-1 6-16,0 6-2,-3 5 0,-4 1 2,-1 1-3,-2-1 1,0-2-17,-3-5 9,-1-4-23,0-4-5,3-3 2,-1 0 7,2-1 27,0-10 0,0-5 1,2-3 2,7 1 0,1 0 5,4 4 12,-1 1 7,1 5 11,-3 2-17,1 3-5,-1 3 14,0 0-27,1 1 1,0 11 2,-1 2-4,-4 2 12,-3-1-14,-4-1 0,0-1-2,0 0 2,0-2-9,-4-2-22,0-2-26,3-1-59,1-4-60,0-2-216</inkml:trace>
  <inkml:trace contextRef="#ctx0" brushRef="#br0" timeOffset="157827.09">15464 4959 1103,'0'0'131,"0"0"-59,0 0-35,0 0 4,-14 65 36,7-31-41,3 3-36,0-6 3,2-2-12,1-7-1,1-7-32,0-7-28,0-8-5,0 0 12,7-14 38,4-10 9,0-7 16,-1-7 7,1-2 35,-6-2-3,0 3-11,-1 4 23,1 9-8,0 7 4,0 9 8,0 5-16,-3 5-7,5 0-11,5 19-20,2 7 4,1 9 9,-5 1-12,-4 0 14,-3-4-16,-2-4 0,-1-5 0,1-6-1,-1-5-9,0-4-41,0-3-56,0-3-30,0-2-137,-7 0-157</inkml:trace>
  <inkml:trace contextRef="#ctx0" brushRef="#br0" timeOffset="158018.28">15443 5022 877,'0'0'252,"0"0"-128,0 0-19,0 0-36,0 0 22,0 0-73,23-4-18,7 3-32,9-5-161,0-6-455</inkml:trace>
  <inkml:trace contextRef="#ctx0" brushRef="#br0" timeOffset="159070.03">15372 6258 414,'0'0'831,"0"0"-787,0 0 149,0 0-121,0 0-11,0 0-24,0 0-37,0 0 15,7 77-14,-7-41 5,-4-4-9,-3-5 3,3-5-34,2-7-26,2-8-104,0-7-66,0 0-129,7-6-147</inkml:trace>
  <inkml:trace contextRef="#ctx0" brushRef="#br0" timeOffset="159269.01">15392 6289 775,'0'0'105,"0"0"84,0 0-17,0 0-46,0 0-48,0 0-42,58 27 14,-33-3 7,2-1-33,1 0-12,-3-4 1,-2-3-10,-3-4-6,-5-2-19,-5-6-70,-3-4-78,-3 0-130,-1-6-171</inkml:trace>
  <inkml:trace contextRef="#ctx0" brushRef="#br0" timeOffset="159450.01">15654 6245 834,'0'0'152,"0"0"27,0 0 4,0 0-46,0 0-31,0 0-50,0-32-49,0 56-1,1 7 28,1-1-25,-2 1-9,0-2 0,0 1-48,0-1-43,0-5-187,-5-4-374</inkml:trace>
  <inkml:trace contextRef="#ctx0" brushRef="#br0" timeOffset="160297.43">14408 6858 516,'0'0'295,"0"0"-212,0 0 111,0 0-87,0 0-7,0 0-48,0-1-25,4 1 14,8 0-1,3 0 1,2 0 1,3 0-30,-2 0-7,1 0-5,-4-2-63,-5 1-44,-4 1-87,-6 0-136,0 0-144</inkml:trace>
  <inkml:trace contextRef="#ctx0" brushRef="#br0" timeOffset="160459.99">14378 6940 556,'0'0'201,"0"0"-88,0 0 31,0 0-55,69-3-32,-37-1-57,0 0-81,1-1-107,-2 0-151</inkml:trace>
  <inkml:trace contextRef="#ctx0" brushRef="#br0" timeOffset="161037.33">14954 6795 313,'0'0'166,"0"0"-100,0 0 67,0 0-32,0 0-2,0 0-26,-20-18-6,20 14 9,0 1-16,0-2-7,0 1-4,0-3-20,0-1-8,0 1 16,2 1-10,2 2 8,-2 0 2,2 2-10,-1 2 17,4 0-19,5 12-18,4 12 20,-2 7-13,-4 3-2,-6 3-7,-4-3-3,0 1 0,-11-3-2,-2-4-16,-1-5 4,1-8-25,1-5-11,2-6 5,2-4 1,2-2 38,-1-14 1,4-6 3,2 0 19,1-1-2,0 3 21,2 4-4,8 6 0,4 2-4,4 6-17,3 2-8,2 0 12,1 7-17,-5 6 1,-5-1-1,-3 3-5,-4-3-2,0-1-35,2 0-41,2-5-24,3-3-91,4-3-93,5 0-160</inkml:trace>
  <inkml:trace contextRef="#ctx0" brushRef="#br0" timeOffset="161351.36">15301 6824 669,'0'0'84,"0"0"37,0 0 0,0 0 17,0 0-60,0 0-63,-14-31-14,11 57 7,3 3 12,0-3-8,7-1-12,8-6 22,4-4-20,-1-7 10,0-4-3,1-4-5,-3-2 15,-1-12-6,-5-3-12,-4-2 18,-6-4-17,0 1 8,-4 0-7,-10 2 4,-2 4-7,0 8-6,3 5-4,-1 3 6,4 0-23,3 7-16,3 4-63,4-1-103,1 0-203</inkml:trace>
  <inkml:trace contextRef="#ctx0" brushRef="#br0" timeOffset="161654">15516 6806 813,'0'0'93,"0"0"57,0 0-8,0 0-47,0 0-73,0 0-21,-3 40 15,3-12-5,0-1-5,10-4 11,13-4-17,2-7 9,2-5 1,-2-7 4,-2-2 24,-5-12 3,-7-6-10,-5-3 19,-6-3-27,0-3-3,-5 3-16,-7 3-2,-2 8-4,-4 5-8,-2 9-29,0 1-8,1 6-46,4 8-6,5 2-77,10-2-83,0-5-146</inkml:trace>
  <inkml:trace contextRef="#ctx0" brushRef="#br0" timeOffset="161959.43">15862 6802 556,'0'0'154,"0"0"-11,0 0 0,0 0-65,0 0-3,0 0 3,-22 60-11,19-36-43,3-2-1,4-2-1,14-7-6,4-6 9,3-7-4,2 0 21,-4-8 21,-1-10-24,-7-3-3,-5-3 3,-6-2-14,-4 2-6,0 1-11,-13 3-8,-8 7 0,-3 7-2,2 6-14,1 0-22,2 17-71,3 3-99,3-5-259</inkml:trace>
  <inkml:trace contextRef="#ctx0" brushRef="#br0" timeOffset="166867.56">19756 4267 296,'0'0'41,"0"0"3,0 0 3,0 0-13,0 0 4,0 0-26,0 0 23,4-1 46,-4 1-10,0 0 1,0 0 4,0 0-13,0-1-5,0 1-32,0 0 4,0 0 12,0 0-30,0 0 0,0 0-9,0 0 1,0 0 0,0 0-4,0 0 0,0 0 16,0 0-10,0 0 14,0 0 0,0 2-18,1 8 21,1 2-9,-2 2-9,3-1 21,-1 0-24,1-2 6,-2-4-6,0-1 1,0-3 7,-1-1-10,0-1 0,0 0 22,0 1-15,2-2 4,-2 1 2,0 0-13,0 1 10,0-1-10,0 1 0,0 0 2,2 1 0,-2 0-2,0 1 0,0-2 2,0 2 1,0-2-3,0 0 0,0-2 1,0 0 2,0 0-3,0 0 0,0 1 3,0 3-5,0 0 2,0 2 0,0-1 2,0-1-2,0 0 0,0-2 0,0 0 1,0-1 0,0-1-1,0 0 0,0 0 2,0 0 0,0 1-4,0-1 2,0 2 0,0 2-2,0-2 2,0-2-10,0 1-7,0 3-97,0-1-55,-2 2-99,-1-4-86</inkml:trace>
  <inkml:trace contextRef="#ctx0" brushRef="#br0" timeOffset="168263.7">17368 4257 7,'0'0'337,"0"0"-260,0 0 54,0 0-33,0 0 4,0 0-8,0-19-28,0 18 0,0 1 7,-1 0-18,1 0-1,-1-1-19,1 1-14,0 0 24,-1 0-42,0-1 12,-2 0-1,1 0-11,-2-1 14,1 1-10,1-1-4,2 2 29,-2-1-25,2 1 15,0 0-1,0 0-12,0 0-9,0 8-3,0 6 3,0 2 4,0 1-1,-1-1-3,1-3 8,-1 1-7,-1-2 4,2-2-5,-3-1 0,3-3 4,-1-2-4,0-1 0,-1-1 0,2 0 0,0 1 0,-2 0-18,1 2 1,0 0 13,-2-1-29,1 1-21,0-3-57,2 0-70,0-2-127,4 0-47</inkml:trace>
  <inkml:trace contextRef="#ctx0" brushRef="#br0" timeOffset="170325.17">17410 4307 10,'0'0'219,"0"0"-173,0 0-20,0 0-23,0 0-3,0 0-5,6-1 5,-2 1 3,-1 0 9,0 0 53,1 0-5,-2 0-7,-1 0-20,1 0-18,0 0-7,1 0-8,1 0 3,-1 0 7,1 0-9,0 0 18,2 0 8,0 0-6,1 0 3,1 0-10,1-2-4,1 1 7,-1 1-17,1-1 7,-2 0 7,-2 0-7,0 1 12,0 0-8,-1-1-8,6 1 25,-2 0-27,1 0 2,0 0 11,-1 0-14,1 0 4,0 0-4,0 0 1,0 0 3,-2 0-4,-1 0 0,0 0 6,0 0-3,0 0 3,0 0-6,0 0 3,2 0 0,-1 0-3,0 0 0,3 0 5,-2-1-5,0 1 17,0-1 4,-2 1-6,2 0 16,0-2-29,0 2 1,2 0-1,1 0 1,-1 0-3,3 0 0,3-1 2,0 0-4,4-1 2,1 0 0,1 0 6,-4-1-3,1 1 18,-1 0-15,0 0-1,1 2-2,-1 0-3,-2 0 0,2 0 3,-2 0-3,1 0 5,-1 0-4,0 0 3,0 0 4,0 0-8,0 0 0,1 0 7,-1 0-5,0 0 2,1 0-4,-3 0 4,1 0 3,-2 0-7,0 0 0,2 0 9,-2 0-6,2 0 1,-1 0-4,0 0 6,0 0-6,1 0 0,0 0 0,0 0 0,0 0 3,-2 0-3,0 0 0,0 0 1,-1 0 1,2 0-2,1 0 0,0 0 10,0 0-3,2 0 1,1 0-2,0 0-2,1 0 2,0 0-6,0 0 0,-2 0 0,3 0 3,-1 0-1,1 0-1,2 0 5,2 0 6,0 2-11,1-2 2,0 1 19,-1 0-11,0 0-2,1 1 3,1-1-7,-2 1 3,-1-1-8,0 1 0,-3-2 7,2 0-6,-1 2 4,2-1 2,3 0-7,-3 1 16,4 0-16,-2-1 0,0-1 8,0 2-5,-3-1-3,1 0 0,-3 0 1,-1 0 1,-2 0-2,-1 1 0,1 0-1,1 2 2,-1-3-1,-3 1 0,-2 0 2,-3 0-5,-3-2 3,0 2 0,0-2-1,-2 0 3,-1 1-2,-3-1 0,-1 0 0,0 0-7,0 0-2,0 0-2,0 0 8,1 0-5,2 0 5,0 0-2,1 0 2,-2 0-6,-1 0 9,-1 0 0,0-1-3,-2-5-12,-9 0-15,-2-1 25,3 1 4,1 1-7,4 2 8,1-1 0,0 2 8,1-1-7,-2-1 5,-1 1-3,1 0 0,0 1 13,3 0-12,0 1 8,2 1 35,0 0-14,0 0-1,0 0-13,9 0-11,0 0 16,0 2-21,1 3 12,1 3 16,3-1-11,0 2 4,1-3 3,1 0-17,-2-1 21,-3-2-31,-4-3 0,-1 0 12,-5 0-9,1 0 2,-2 0 5,0 0-10,0 0 19,0 0-19,0 0 0,0 0 5,0 4-4,0-1-1,-7 3 7,-6 3-2,-3 0 32,-5 4-35,-6-2-1,-3 1 11,1-3-12,3-1-1,4-3-39,1-1-93,-2-1-104,-4-2-417</inkml:trace>
  <inkml:trace contextRef="#ctx0" brushRef="#br0" timeOffset="171134.8">17569 4217 408,'0'0'187,"0"0"-45,0 0-5,0 0-29,0 0-6,0 0-33,0 0 15,3-10-51,-3 10-15,-1 12-8,-10 3 3,-5 1 15,-1 2-28,-4-2 2,0 0 4,-2-4-6,2 0 0,1-5-9,5-3-10,2-3 18,4-1-13,3 0 14,4 0 16,2 0-8,0 0 36,0 0 7,0-1-14,0 1 4,0 0-41,8 0 6,0 0-9,3 7 4,2 2-2,1 0 0,-2 2 1,5-3-7,2 2-35,2-4-63,3-1-23,-1-2-88,0-3-185</inkml:trace>
  <inkml:trace contextRef="#ctx0" brushRef="#br0" timeOffset="172065.89">18174 4090 238,'0'0'441,"0"0"-326,0 0 17,0 0-21,32-58 8,-16 39-55,4-4-27,3-5-4,-1-3-19,-2-3 38,-5 2-45,-3 1 8,-4 7-4,-3 6-1,-3 6-1,0 6-9,-2 3 0,0 3-13,0 0-1,-11 13-6,-3 11 13,-1 5 14,3 2-8,4-2 1,5-3 0,3-4 12,0-3-9,2-2-3,7-3 11,-1-3-6,-2-2 2,0-2-7,-3 0 0,0-3-4,-3-2 4,2 0-24,3 0-55,3-2-96,5 0-59,4 0-169</inkml:trace>
  <inkml:trace contextRef="#ctx0" brushRef="#br0" timeOffset="172322.79">18491 3993 260,'0'0'305,"0"0"-224,0 0 35,0 0-3,0 0 3,0 0-35,17-36 17,-16 36-27,-1 0-11,0 1-9,2 7-3,-2 3 20,0 2-25,0 1-18,0-1 8,0 0-32,-4-1-1,2-2 0,-1-3-7,1 1-48,0-2-82,1 0-112,1-2-139</inkml:trace>
  <inkml:trace contextRef="#ctx0" brushRef="#br0" timeOffset="175409.24">19893 4344 118,'0'0'70,"0"0"-38,0 0 8,0 0-38,0 0 23,0 0-1,-3 0 25,3 0 25,0 0-8,0 0 4,0 0 4,0 0-23,0 0 9,0 0-15,0 0-6,7 0 10,7 0-30,2 0 9,2 0-10,0 0 2,2 0 21,-3-2-24,1 1-3,0 0 14,-1 0-17,2 1 5,-1 0-2,-1 0-10,3 0 18,-1 0-22,2 0 0,2 0 8,-2 0-4,1 0-3,2 0-1,-1 0 3,1 0-3,-3 0 0,0 0 0,-2 0 14,-2 0-12,1 1 3,0 1-5,0-1 5,3-1-3,1 0-2,4 0 0,2 0 0,0 0 3,2-3-3,-1-1 0,-1 1 3,-1-1 0,-4 4-3,-2-2 0,0 2 4,-1 0-4,-1 0 0,2 0 0,0 0 1,2 0-4,0 0 3,-1 0 0,2 0 5,-2 0-3,1 0-2,-2 0 0,-1 0 2,0 0-3,0 0 1,0 0 0,0 0-5,-1 0 9,0 0-4,3 2 0,1 0 0,1-2-3,2 2 3,0-1 0,0-1-2,-2 0 3,0 0-1,-3 0 0,0 0 0,1 0 1,-1 0-1,3 0 0,1 0 0,2 0 0,3 0 0,0 0 0,0 0 3,-1 0-2,-1 0-1,-1 0 0,0 0-1,1 0 1,1 0 0,0 0 0,2 1 4,0-1-8,3 1 4,-2 0 0,-1-1 3,0 0-2,-2 1-1,1 0 0,0 1 0,2-1-2,-1 0 2,0 0 0,-1-1-1,-5 0 5,-2 0-4,-4 0 0,-4 0 1,-3 0-3,2 0 2,-3 0 0,2 0 0,3 0 1,-1 0-1,5 0 1,2 0 3,1 0 6,2 0-10,-2-2 0,0 1 6,-1 1-6,-1-2 0,0 2 1,1 0 1,-1 0-1,3 0-1,0 0 0,-1 0-1,1 0 2,-2 0-1,0 0 0,1 0 1,-1 0-1,1 0 0,1 0 0,2 0 0,-1 0 0,-2 0 0,-1 0 0,-4 0 3,-1 0-4,-2 0 1,-1 0 0,-2 0 0,-1 0 0,0 0 0,0 0-1,-1 0 2,-4-1-7,-2 1 4,-3 0 2,-1 0 2,0 0-2,0 0-2,0 0-9,0 0-6,0 0 12,0 0 3,0 0 4,0 0-5,0 0 3,0 0-1,0 0-1,0 0 2,0 0-3,0 0 3,0 0 0,0 0-10,2-1 6,5 0 4,2-1-2,-2 1 5,-2 1-2,-1 0-1,-2 0 0,-2-2 5,0 2 1,0-2-5,0-1 4,4 1-3,-1-4 1,1 2-3,-3-1 0,1-1 19,-2 1-17,0-2 4,0 1 7,0-1 3,0-1 14,0-2-19,0 0 0,0 0 33,0 3-28,0 2 5,0 3 4,0 0-14,0 2 4,0 0-15,0 0-11,-2 10 2,0 3 16,-1 2-7,1 3 5,-1-3-2,3 2 7,0 0-10,0 1 0,0-1 11,0 1-4,0-2-7,0-2 2,1-3-1,0-1 1,0-3-2,-1 0 0,2-3-2,-2-1 3,0-1-1,0 0 0,0-2-5,0 2-30,0 0-58,0-2-101,-9 0-105,-12 0-340</inkml:trace>
  <inkml:trace contextRef="#ctx0" brushRef="#br0" timeOffset="176429.14">21203 4049 520,'0'0'241,"0"0"-171,0 0 38,59-59-20,-38 40 0,2-5-39,-1-2-36,-3 0 25,-4-1-34,-4 7 20,-4 6 10,-4 2-18,-3 7 11,0 3-21,0 1 2,0 1-16,0 0 4,-9 10-4,-1 10 8,-3 6 0,-1 3 9,3 2-9,2-4 3,5-3 7,4-5-10,0-3 0,0-3-10,9-3-1,2-5-34,0 0-72,-1-2-54,1-3-84,0 0-120</inkml:trace>
  <inkml:trace contextRef="#ctx0" brushRef="#br0" timeOffset="176902.81">21442 4035 166,'0'0'121,"0"0"1,0 0-2,0 0 55,0 0 2,0 0-91,30-35-23,-19 32-2,-1 3-17,0-2 9,-2 2-17,1 0-23,0 2 11,0 7-22,-2 0-2,-3 2 0,-4 0-6,0-2 3,0 1-26,-14 1-38,-2-3 40,1 1-15,3-3-5,3-4 15,5 0-5,3-2 27,1 0 10,0 0 10,0 0 60,0 0-23,0 0-14,0 0 2,7 0-12,3 0-4,5 0 1,0 0-5,-2 0 31,-4 4-26,-2 1-6,-3 0 7,-3 2-17,-1-1-2,0-1-4,-3 2 11,-6-2-6,-1 3-3,-5-3-4,1 1 0,-2-3-56,-3 0-21,-1-2-49,-2-1-105,-3 0-123</inkml:trace>
  <inkml:trace contextRef="#ctx0" brushRef="#br0" timeOffset="180669.26">23624 5051 318,'0'0'161,"0"0"-124,0 0 67,0 0-34,0 0-14,0 0-23,0 0 5,0 0 27,12 0 10,-1 0 23,7 0-24,5 0 9,3 0-9,3 0-30,0 0-6,-2 0-13,-3 0-15,-8 0 8,-5 0-18,-7 0 0,-1 0-6,-2 0-41,2 0-110,4 0-208</inkml:trace>
  <inkml:trace contextRef="#ctx0" brushRef="#br0" timeOffset="181876.28">23573 7974 511,'0'0'54,"0"0"29,0 0 29,0 0-77,0 0-19,0 0 3,18-3-14,-14 3 24,1 0 23,3 0-14,6 0 40,2 0-5,5 0 5,3 0 6,2 0-25,1 0-17,2 0 13,-1 2-23,-2 1 0,1-1-17,-5-2-7,1 0 9,-5 0-17,-4 0 0,-4 0-8,-4 0 2,-2 0-61,-2-5-105,-2 0-173</inkml:trace>
  <inkml:trace contextRef="#ctx0" brushRef="#br0" timeOffset="184411.52">23809 5211 139,'0'0'103,"0"0"0,0 0 34,0 0-40,0 0-44,0 0-13,11-14 34,-9 13-25,-1 0-7,-1 1-10,0 0 2,0 0 9,0 0-17,1 0-5,-1 0 27,1 0-33,-1 0-1,2 0-11,0 2-3,0 10 0,1 4 2,1 5 8,-1 1 33,-1 0-15,0 3 10,0 0-4,1 0-15,-1 3 12,0 2-12,-2-1-5,0 3 23,0 0-33,0 2 4,0-1 4,0 1-5,0-1 14,0-2-16,0 0-4,-4 2 26,0-3-25,-1 1 4,2 0 1,1-2-7,-1-2 12,2-1-12,1-1 1,0 0 23,0-1-22,0 0 6,0-1 3,0 1-10,0-1 4,0-1-5,0 1 0,-1 0 7,1 0-3,0 1-4,0-2 8,0 1-7,0-1 8,1 2-9,3-2 0,-2 1 7,0 0 0,-2 1-7,0 0 5,1 0-3,-1 2 5,2-1-7,-2 0 0,3 0 6,-1 0-2,2 1-4,-2-2 7,2 3-6,-1-1 8,-1 2-9,0 1 3,-2 0 11,1 2-12,1-3-2,-2 2 7,0-1-5,0 0 8,0 0-10,0-1 2,0 0 12,0 0-13,0 1-1,0-1 12,0-2-10,0-1 6,0-1-8,0 0 0,3 1 6,-2-1-4,0-2-2,-1-1 4,0-3-2,0 1 1,-1 0-3,-3-2 0,1 3 2,-1-2-2,2 1 0,0 0 1,-1 1 1,2-2 0,-2 0-2,3 0 0,-2-1 2,1 2-2,1-2 0,0 3 2,0 0 1,0 0 0,0-1-3,0 2 0,0 1 2,0-6-2,1-3 0,1-2 1,-2-2 2,0-2-2,0 1-1,0 0 0,2 1 0,-1 0 0,-1-1 0,0 1-1,1-4 5,-1-1-5,0-2 1,0-1 0,0-1-2,0 0 2,0 0 0,0 1-1,0 2 4,0-1-4,0 4 1,0-1 0,0 0-3,0-2 3,0 0-1,0-2-3,0-1 4,0 0 0,0 0 0,0 0 0,0 0-3,-4 0 3,-3-2-10,-3-7 9,-3 1-11,2 0 7,0 0 3,5 2 2,2 1 4,2 3 2,1-1-6,1 3 23,0 0-12,0 0-2,0 0-9,0 0 3,0 0-8,0 0 5,0 3-3,3 6 2,4 2 2,4 4 8,-1-2-9,0 0 10,-4-2 2,0-2-12,-3 0 0,-1-3 15,1-1-15,-1 1 6,-2-3-6,2-1 3,-2 1 1,0-3-2,0 0-2,0 0 17,0 0-5,0-3 18,3-6-1,5-4-22,1-7 8,6-6-15,9-4-25,8-5-39,7-3-55,1 0-130,-5-1-361</inkml:trace>
  <inkml:trace contextRef="#ctx0" brushRef="#br0" timeOffset="185477.49">23816 5164 199,'0'0'437,"0"0"-379,0 0 35,0 0 59,0 0-36,0 0-32,0-2-23,0 7-44,0 10 20,-10 5 23,2 3-39,-2 1 22,1-2-27,1 1-2,0 1 11,-1-2-21,1-3 5,1-3-9,0-6 9,2-4-3,3-3-6,2-3 0,0 0 15,0 0-2,0-3 13,4-10-1,7-4-18,3-1-3,-2-1-4,0 0 0,0 0 8,-3 1-5,-1 2 0,-2 0 8,-1 3-6,-1 3 29,-2 1-28,-1 7 3,0 0 21,-1 2-29,1 0 5,1 0-6,1 0 0,1 9-12,3 5 9,4 5 3,0 3 13,1 0-10,1 1-2,-1 0-1,0-1 2,3 0-11,-4 1-61,-1 1-130,3-4-145,-1 0-461</inkml:trace>
  <inkml:trace contextRef="#ctx0" brushRef="#br0" timeOffset="185934.52">24128 6265 997,'0'0'53,"0"0"-14,63-32 107,-31 6-74,5-7 3,-4-6-63,-6-6-11,-8-7 20,-5-4-19,-7-1 7,-1 7 10,-3 10-10,-3 11 33,0 16-24,0 8-3,0 5-3,-2 8-12,-8 25-26,-6 17 26,-6 11 1,2 4 11,3-7-12,6-7 0,8-7-6,3-6 0,3-5-48,12-8-35,2-3-93,3-7-73,-2-6-236</inkml:trace>
  <inkml:trace contextRef="#ctx0" brushRef="#br0" timeOffset="186519.75">24412 6256 926,'0'0'64,"0"0"40,0 0 80,0 0-104,0 0-32,0 0-48,4-12 0,-4 26 2,-4 4 2,-5 2 3,0 1-7,4-2 8,-2-3-6,4-3-2,2-3 0,1-4-11,0-1 16,0-5-5,0 0 3,0 0-2,0 0 20,0 0-17,0 0 1,0 0 17,1 0-19,7 0 5,1 2-8,2 0 3,0-1-2,-1 0-1,2-1 0,3 0-3,-3 0 3,3 0-28,-1-4-8,-3-1-1,1 0 19,-3 2-7,-2 1 25,-2-2 2,-3 2 2,-2 0-2,0-2 5,0 1-6,0 0 13,0 1-11,0 1 3,0 0 24,0 0-14,0 1 13,0 0-6,0 0-12,0 0 14,0 0-14,0 2-3,-3 11 26,-3 6-14,0 4 20,2 3-8,2 0-17,0-2 6,1-2-21,1-3-9,0-3 9,0-2-71,-1-4-116,1-6-159,0-4-531</inkml:trace>
  <inkml:trace contextRef="#ctx0" brushRef="#br0" timeOffset="188461.84">20197 7008 112,'0'0'127,"0"0"-33,0 0 40,0 0-33,0 0 9,0 0-34,0-6-3,0 6-1,0-1-17,0 1 34,4-1-26,7-1 11,9 2-4,6 0-26,7 0 8,3 0-14,3 0-9,-3 0 10,-4 0-38,-5 0-1,-4-1 2,-5-3-2,-2-3-57,-3-4-139,-4 0-417</inkml:trace>
  <inkml:trace contextRef="#ctx0" brushRef="#br0" timeOffset="191169.74">20386 7158 145,'0'0'80,"0"0"39,0 0 5,0 0-26,0 0 24,0 0-35,0-20 1,0 20-3,0 0-12,0 0-6,2 0-52,2 12-15,-1 7 48,2 4-4,0 5-6,-1 3-12,-2 1-10,-1-1 16,-1-3-32,0 0 3,0-4 4,0-2-5,0-2-2,0-2 0,0-1 4,0-3-4,0-1 0,0-3 0,0-1 2,0-3 0,0-4-2,0-2 0,0 0 1,0 0-10,0 0 7,0 0 2,0 0-6,0 0 6,0 0-6,0 0-2,0 0-18,0 0 12,0 0-6,0 0 10,0 0 3,-3 0 0,-1 0-2,-3-2-2,-2-4-14,2 1 25,0 0-16,3 1 6,0 2 5,3 2 0,0 0 5,1 0-1,0 0 1,0 0-1,0 0 2,0 1-1,0 4 23,0 0-23,0-1 13,0 1 4,0 1-5,0-1 26,0 2-18,0 0-11,0 1 25,3 2-31,1-1 8,1 0-2,-3-3-9,0 0 9,1-3-9,-2-1 0,0 0 6,0 2-2,0-2 5,2 0 5,-2 0-5,2-1 10,-3 1-9,2-2-3,-1 0 31,0 0-27,0 0 15,1 0-1,3-2-14,0-6 12,2-4-23,5-7 0,3-2-7,5-2-17,2-1-57,-3 2-76,-7 1-195,-10 2-430</inkml:trace>
  <inkml:trace contextRef="#ctx0" brushRef="#br0" timeOffset="191820.3">20399 7150 193,'0'0'171,"0"0"-113,0 0 39,0 0 8,0 0-7,0 0-9,0-11-1,0 11 7,0 0-39,0 0-13,0 10 0,-1 2-11,-2 1-11,-1 1-21,-1 1 2,-1-3-9,1-1 5,2-4-19,1-4 6,0 0 2,2-3 13,0 0 3,0 0 4,0 0 45,0 0-32,0-3 0,0-1-4,0 1-5,4 0 8,1-3-2,-1 4-6,2-3 35,2 1-28,-1 0 14,0 0 5,0 1-2,0 0 1,-4 1-11,0 2-15,-2 0 15,-1 0-24,2 0-1,2 0 0,1 0 1,4 5-1,2 2 0,5 4 0,0 1-8,0 2 8,-2 1-75,-3-2-69,-5-3-244</inkml:trace>
  <inkml:trace contextRef="#ctx0" brushRef="#br0" timeOffset="192780.62">20734 7035 486,'0'0'477,"0"0"-425,0 0 98,0 0-35,0 0-84,0 0 4,5 78-14,-4-38 6,-1-4-6,0-2-19,0-4 12,0-3-14,0-3 2,0-4-4,0-3 2,0-2 0,0-4 0,0-2-1,0-4-13,0-1-40,0-3-53,1-1-33,4 0-24,3 0-32,3 0 17,2-3 53,0-1 105,-1 1 21,-1-2 38,-2 1 19,-2-1-56,2 1-1,0-2-97,2-1-202</inkml:trace>
  <inkml:trace contextRef="#ctx0" brushRef="#br0" timeOffset="193382.84">20948 7329 795,'0'0'87,"0"0"-24,0 0 38,0 0-38,0 0-40,0 0-18,-35-47-5,23 47 0,0 1-14,0 11 10,2 4-3,3 2 2,4 0 4,1-3 2,2-1-6,0-7 5,4-1 0,8-6-1,2 0 3,2 0 12,0 0-11,-3-4-1,-3-2 9,-2-1-11,-3 1-2,-1 1 2,-3-1 2,-1 2 3,0 0 5,0 0-6,0 3 43,0 0-21,0 1 2,0 0 4,0 0-22,0 0-7,0 1-3,0 11 0,0 6 14,0 4-13,0 5 7,0 2 23,0 4-7,-3-2 7,0 0-9,-1-4-16,-2-2 19,3-5-24,-2-5-1,1-5 9,0-4-8,1-3 2,-1-3 2,1 0-1,-3 0 9,-3-9-13,2-5-4,-1-6-3,4-4-14,1-4 13,3-1-7,3 0 12,18 4-12,9 0 8,9 6-35,1 0-88,-3 2-255</inkml:trace>
  <inkml:trace contextRef="#ctx0" brushRef="#br0" timeOffset="195677.47">20192 5018 191,'0'0'164,"0"0"-117,0 0 7,0 0-7,0 0-18,0 0-12,0 4-8,0-4 0,0 2 30,0-2-3,0 0 12,0 0 29,0 0-11,0 0 7,0 0-17,0 0-9,7 0 5,3 0-8,8 0-10,3 0 26,2 0-27,1 0 15,0 0-9,0 0-15,-2 0 10,0 0-32,-2 0 1,-2 0 12,-4 0-14,-6 0-1,-5 0 0,-1 0 0,-2 0-3,0 0-16,0 0-28,0 0 11,0 4-68,0 2-40,0 1-171</inkml:trace>
  <inkml:trace contextRef="#ctx0" brushRef="#br0" timeOffset="197643.28">20331 5093 70,'0'0'59,"0"0"30,0 0-21,0 0-20,0 0-18,0 0-18,0 0-12,0 0-1,0 0-5,0 0 5,0 0 1,0 0 13,0 0 7,0 0 2,0 0-11,0 0-11,0 0-28,0 0-274</inkml:trace>
  <inkml:trace contextRef="#ctx0" brushRef="#br0" timeOffset="197903.41">20331 5093 173</inkml:trace>
  <inkml:trace contextRef="#ctx0" brushRef="#br0" timeOffset="199638.48">20331 5093 173,'3'25'69,"-3"-25"-61,0 0 54,0 0-6,0 0-34,0 0-21,-2 0 9,-1 0 32,3 0 13,-2 0-7,2 0 1,-1 0 11,1 1-40,-1 1-2,0 1 4,1-2-20,-2 1 0,1 0-2,1 0 3,0-2-2,0 2 1,0-2-2,0 0 17,0 2 2,0-1 7,0 2-9,0 0-7,0 1 27,0 1-24,0 0 16,0 1 5,0 1-5,0 1 0,0 2 0,0 3-14,0 2 25,1 3-27,-1-1 4,0 2 1,0 0-16,0 0 14,0-1-7,0-1-5,0 0 22,0 2-23,0 0-3,0 2 17,0-3-7,0 0 3,0-1 2,0 1-14,2-2 23,-1 0-23,0 0-1,0-1 17,-1 0-14,2-1 4,-2-3-7,0 0 4,2 0 2,-1 0-6,0 0 0,0-1 3,1 2-1,-2 0 0,2 2-2,-2-1 2,1 2 6,-1 3-8,1-3 0,0 1 9,1-1-8,-2 0 3,0 0-4,2-1 3,-2 1 3,0-1-6,0 2 0,0 0 4,0 0-2,0 0 0,0 1-2,0-1 4,0 0 3,0 1-7,0-2 0,0 0 4,0 0 0,0 1-4,0 1 0,0 0 2,0-1-2,-2 0 0,2 2 0,0-2 2,0 2 2,0 1-1,0 0-2,0 0 5,0 1-1,0-1-5,0 2 0,0-1 0,0-1 4,0 0-4,0 0 0,0-2 3,0 0 3,0 0-5,0 1-1,0-1 11,0-2-8,0 2-1,0-1-2,-2 1 3,-3 1-3,2-2 0,-1 1 0,0-1 1,3 0 1,-1-1-2,1-1 0,1 1 2,-1 0 0,0 1-2,0-1 0,1 1 1,-2 0 3,1-3-5,1 1 1,0-1 0,0-2 1,0 0-1,0 1 0,0-1 14,0 0-14,0-1 4,0 0-4,0-2 3,0-1-3,0-2 0,0-2 0,0-2 1,0 0 4,0-1-5,0 0 0,0 0 3,0 2-3,0-2 0,0 0 0,0 2-3,0-2 6,0 1-5,0 0 2,0 1 0,0-2-5,0 1 5,0-1 0,0 1-7,0 2 7,0-1 0,0 0-1,0 2 1,0-4-6,-1 3 6,1-2 0,-1-1-5,1 0 5,0 0-1,-1 0 1,1 0 0,0 0-8,0 0 8,0 0-10,0 0 8,0 0-16,0 0 3,-1 0-1,-1 0-15,-1 0 28,-3 0-33,-1 0 14,0-1 18,2-2-4,1 3-2,4 0 1,-3 0-18,0 0 23,-1 0-37,0 0-6,-3 0 24,-2 0-16,-2 0 21,2 0 8,0 0 10,2 0-5,1 0 5,-1 0 0,2 0 26,0 0-12,-1 0 2,1 1-6,2-1-10,-1 2 13,4-2-10,0 1-3,0-1 29,0 0-7,0 0 18,0 0 10,12 0-17,7 0 6,7 0-20,-1 0-4,-2 0 26,-3 0-33,-3 0 4,-3 0-6,0 0-4,-2 0 5,-1 0-7,-6 0 0,-1 0-9,-3 0 9,-1 0-21,0 0-19,0 0-36,0-6-26,0 0-67,1-1-145,2 1-284</inkml:trace>
  <inkml:trace contextRef="#ctx0" brushRef="#br0" timeOffset="200130.96">20222 6801 374,'0'0'167,"0"0"-81,0 0 64,0 0-66,0 0-44,0 0-29,9-2 23,-6 7-6,1 0 12,1 1 6,2 2 1,2 1 35,0-2-35,0 2-21,1-2 10,-4-1-29,-2-3 1,-2-1-5,-1-2 0,-1 0 8,2 0-10,-2 0 2,0 0 26,4-3-26,-1-5 1,2 1 1,1-2-2,0 0 18,2-1-21,1-2-10,6-4 3,2 1-111,5-3-185</inkml:trace>
  <inkml:trace contextRef="#ctx0" brushRef="#br0" timeOffset="201281.03">20395 7014 500,'0'0'28,"0"0"-1,0 0 3,0 0-30,0 0-10,-82 0-80,56 0-55,0 0-86</inkml:trace>
  <inkml:trace contextRef="#ctx0" brushRef="#br0" timeOffset="201406.77">20213 7014 19,'0'0'0,"0"0"-19</inkml:trace>
  <inkml:trace contextRef="#ctx0" brushRef="#br0" timeOffset="201819.72">20309 6995 273,'0'0'38,"0"0"-37,0 0 81,0 0-17,0 0-29,0 0 9,0-39 11,0 30 26,0-2 0,0-1-18,0-2-6,0-3 9,0 2-26,0-4 9,0-2-24,-2-2 2,-1 0 3,1 3-8,-2 2 31,1 4-11,3 4-23,-3 3 21,3 3-30,-1 3 8,1 1-5,0 0-14,0 7-2,0 10 0,1 6 2,6 6 36,0 1-31,-1 1 6,-2-5-3,0-2-8,-2-1 4,0-5-4,-2-4 0,0-3 2,0-3-2,0-3 0,0-3 0,0-2-8,0 0-15,0 0-21,-5-1-9,0-7-14,3-3-98,2 0-171,0-1-249</inkml:trace>
  <inkml:trace contextRef="#ctx0" brushRef="#br0" timeOffset="202081.95">20229 6886 162,'0'0'89,"0"0"44,0 0-11,0 0 11,0 0-45,0 0-19,38 9 17,-34-9-28,-1 0-27,3 0-20,0 0-10,1 0 0,-1 0-1,-3 0-28,-1-6-29,-2 1-90,0-3-90,0-2-203</inkml:trace>
  <inkml:trace contextRef="#ctx0" brushRef="#br0" timeOffset="203251.5">20332 5101 182,'0'0'317,"0"0"-298,0 0 108,0 0-30,0 0-43,0 0 6,-14-6-18,10 8-14,-1 3 8,2 2-36,-1-2 0,0 1 7,1-2-4,1 1-2,1-3-1,0 0 0,1-2-1,0 0 2,0 0-1,0 0 29,0 0-18,8 0 24,2-6-22,-1 0-9,-2-1 38,-1 1-9,-1 0 15,-1 2 11,-1 1-24,0 1 3,-1 2-6,-2 0-12,2 0 21,-2 0-41,5 0 1,3 5 2,2 6 0,1 4-3,0 1 0,1 3-16,0 3-63,2 3-188,3 0-277</inkml:trace>
  <inkml:trace contextRef="#ctx0" brushRef="#br0" timeOffset="204347.12">20570 6148 638,'0'0'93,"0"0"0,0 0 39,0 0-50,0 0 11,0 0-30,39-68 5,-20 50-2,0-4-23,-2-7 2,-6-5-34,-2-6-7,-8-2 5,-1 2-9,0 8 0,-10 10-2,1 9-3,1 9-2,-3 4-15,2 17 9,-2 19 3,4 12 15,3 6-5,4 0 0,0-4 5,0-7-14,0-3 5,0-9-38,2-6-16,1-7-65,3-6 3,-1-4-17,1-3-45,-1-3 26,-2 1 68,-1 0 33,1-3 51,-1 0 4,2 0 65,-2 0 9,1-6 24,-1 1-2,2 0-2,1-2-9,0 2-5,1 0-13,2 0 3,0 3-8,4 2-19,1 0 16,1 0-26,-1 4-4,-4 4 7,-3 1-35,-4 2-1,-2 1 0,0 2-7,-5 0 6,-9 0-36,-1-2 12,-1-1 16,3-2-14,0-2 23,4-1-1,3 1 2,1-3 9,3-1-10,-1-1 0,1 0 27,0-1-21,2-1 3,0 0 1,0 0-1,0 0 33,0 0-23,0 0 6,0 0 25,7 0-18,4 1-9,7 1-7,5 2-12,1-1 0,4 2-4,-4-2-105,-7 1-87,-7 1-378</inkml:trace>
  <inkml:trace contextRef="#ctx0" brushRef="#br0" timeOffset="-213019.41">17710 4652 370,'0'0'178,"0"0"-178,0 0-23,0 0 14,0 0 6,0 0 6,0 0 2,-11 16-5,10-15 0,-1 0 10,2 1 1,0-2 10,0 0 24,0 0 10,0 0 27,0 0-42,0 0-13,0 0 1,0 0-22,0 0-2,0 0-4,0 0 2,0 0-2,0 0 0,0 0 0,0 0 5,0 0-2,0 0 7,0 0 6,0 2-13,0-2 15,0 0-18,0 0 0,0 0-6,-3 0 11,0 2-5,-1-2 0,-1 3 1,0-2 2,-2 0-3,-2 1 0,0-1 1,-2 0 1,1 0-2,-3 0 0,1 0 2,1 0-1,-1-1-1,2 0 0,0 0 3,3 0 2,-4 1-5,2-1 0,-1 1 5,-3 1-4,-1 1-1,-1 0 0,1-2-2,2 0 6,-1 0-6,4-1 2,2 0 0,2 0 1,1 0-1,1 0 0,-5 0 8,0 0-8,0 0 0,-2 0 0,-1 0 0,0 0-3,1 0 3,-1 0 0,2 0-3,2 0 6,0 0-3,2 0 0,0 0 2,-1 0-4,2 0 2,-1 0 0,0 0-1,1 0 4,2 0-3,0 0 0,-1 0 0,1 0 16,-2 0-16,-1 0 0,0 0 8,-1 0-6,0 0-4,0 0 2,2 0 0,0 0 0,1 0 0,3 0 0,0 0 12,0 0 3,0 0 15,0 0 1,0 0-19,0 0 12,0 0-24,0 0 0,0 0 2,0 0 0,0 0-2,-2 0 0,0 0 0,-1 0 3,3 0-3,-2 0 0,1 0 2,-3 0-1,0 0-1,-3 0 0,0 0-8,0 0 5,-2 0-18,2 0 21,1 0-8,-1 0 9,2 0-1,-2 0 0,1 0 1,0 0-1,1 0 0,2 0 0,1 0-1,1 0 4,-1 0-3,-2 0 0,1 2 0,-3 0 0,0 0 0,1 0 0,-1 2-2,2-2 6,-1-1-4,1 0 0,1 0 2,1-1-5,0 1 3,1-1 0,-1 1-2,-3-1 5,-2 0-3,-3 0 0,0 0 2,2 0-8,2 0 0,3 0 6,0 0-7,3 0 12,-1 0-5,-2 0 0,1 0 3,-3 0-2,0 0-1,-1 0 0,-1 0 1,2 0 1,0 0-2,3 0 0,1 0 2,1 0 6,0 0-8,-1 0 0,1 0 26,0 0-25,-2 0 4,2 0-5,0 0 4,-1 0-6,0-1 2,0 1 0,0 0-3,0 0 3,-1 0 0,2 0 0,0 0 0,-1 0-3,1 0 3,-2 0 0,-1 0-7,1 1 7,-1 2-36,-1 0-104,1-3-186</inkml:trace>
  <inkml:trace contextRef="#ctx0" brushRef="#br0" timeOffset="-207573.45">16887 4772 24,'0'0'104,"0"0"-28,0 0-37,0 0-12,0 0 4,0 0 4,10-14-26,-9 11 14,1 0 17,0 3 21,0-4-22,0 2 0,1 0-10,-1-1-22,0 1 9,-1 1-7,0-1-1,-1 2 42,0 0-21,0 0 3,0 0 4,0 0 3,0 0 10,1 0-14,-1 0-19,2 0 17,-1 0-31,2 1-2,1 6 10,2 4 3,-2 2 8,1 2-9,-1-1-7,-2 3 41,1-1-33,1 2 4,1 1-1,0-2-10,-2 2 10,2 0-14,0-1 0,-1 1 31,1-1-29,-2-2 5,1 0 4,-1-1-5,1 3 4,0 0-2,-2-1-9,1-1 27,-1 0-26,0-3-2,1 1 10,-1 0-9,-1-2 6,1 1-7,-2 1 4,0-1 10,0 3-14,0-1 0,0-2 14,0 2-11,0-3 10,0 1-13,0 1 4,0 0 7,0 0-11,-5 1 0,1-1 4,-2-1 1,2-1-5,0-1 0,1-2 1,1 0-2,-2 1 1,1-3 0,-2 1 0,-1 2 5,-1-2-4,0 3-1,0-2 1,0 1 1,1-1-2,3-1 0,-1-1 0,3 1 3,0-2-2,1 2-1,-1-1 2,-1 1 3,1 2-5,0 0 0,-1-1 3,0 0 0,0 1-3,1 0 0,0-2 3,0 2 8,1-2-11,-2 2 0,2 0 13,-1 0-12,0 2 4,0-1-5,0-1 6,0-3-2,-1 0-4,2-1 0,0-1 9,0 0-8,0 1 5,0 1 0,0 1-2,0-1 17,0 2-21,0-2 0,0 1 9,0 1-4,0-3-5,0 1 0,0 0 3,0-2 6,0 3-9,0 1 0,3 1 10,-1 0-7,-1 0-1,2 1-2,-2 0 3,0 2-2,0-2-1,0 0 0,2 0-2,-1 1 5,0-1-3,0-1 0,1 1 3,-1-3-3,1 1 0,-1 3 0,0-1-3,1 1 9,-1 1-6,0 1 0,1-1 2,-1 1-3,0 0 1,2 1 0,0 0-1,-2 0 5,1 1-4,-3 0 0,0 0 2,0 0-2,0 0 0,0-1 0,0 0 2,0-3 5,0 0-7,0 0 0,0-1 4,0 2 15,1 2-19,0 0 0,0 1 5,0-1-2,-1-1-3,1 0 0,2-2 3,-2 2-3,1-3 0,1-1 0,-1 3 2,0-1 2,1 2-4,-1-1 0,0 2 4,1-3-2,1 1-2,0 2 0,-1-1-2,0 1 6,-1 0-4,0-1 0,-2 1 1,0 0 0,0-2-1,0 1 0,0-1 3,0 2-3,0 0 0,0 1 0,0 1 5,0 0-6,0 0 1,0-1 0,0 1-3,0-3 5,-3 1-2,-1-4 0,2 1 2,1-2-2,1 2 0,0 0 0,0 2 15,0 0-13,0 2-2,0-1 0,0 1 4,0 3-3,0-1-1,0-1 0,0 2 0,0-2 3,0 0-3,0-2 0,0-2 4,0-1 2,0 1-6,1 1 0,1-1 7,0 3-4,0-3-3,-1 2 0,1-1 3,1 0 2,-1-1-5,0 0 0,0 1 2,-1 1 2,-1 0-4,0-1 0,0 1 3,0 1-1,0-1-2,0 1 0,0 0 0,0-2 3,1 3-3,0 0 0,-1 0 2,0 1-4,0 2 2,0-3 0,0 3-1,0-2 1,0-3 0,-1-1 0,1-1 0,0-1-2,0-1 2,0 2 0,0-2-3,0 2 7,0 1-4,2-3 0,2 1 2,-1-1-3,0-1 1,-1 0 0,0 0-3,1-1 5,1 0-2,-2 0 0,1 1 4,-1 0-6,1 2 2,-1-3 0,0 2-4,-2-1 8,3-2-4,0 0 0,-1 2 2,1-2-2,0 3 0,-1-2 0,2 3-6,-1-2 7,-1 0-1,1-1 0,-1-1 5,-1 1-9,0 0 4,1 0 0,-2 1-5,0 0 6,0-1-1,0 2 0,0-3 0,0 2-4,0-1 4,0 1 0,-5 1-2,1-1 2,1-2-2,2-1-5,0-4 7,1 1-11,0-2 11,0 1 0,0 0-3,0-1 3,0-1-1,0 2 0,0-2 2,0 2-7,0-1 6,0 0 0,0 3-3,0 1 4,2-1-1,0 0 0,-1 1-3,2-2 1,-2-1-8,0-1 10,0 0-12,2 1 13,-1-1-1,2 3 0,-1-1 3,1 2-8,-1-1 5,-1 1 0,-2 1-12,0-2 12,0 0-3,0-2-3,0 0 5,0-2-5,0 3 6,0 0 0,0 1-3,0 1 3,-5 3 0,-2 0 0,-3 2 0,2 0-7,1-2-12,2-3 19,4 0-13,1-3 8,0-1 5,0 0-1,0-1 3,0 1 8,0-2-10,1 0 0,0 2 1,1-2 1,0 0-2,3 0 3,2 0 0,3 0 17,5 0-20,3 0 2,2 0 29,1 0-27,-1 0 6,-2 0-1,-1 0-5,-1 0 9,2 0-13,2 0 0,3 0 9,0 0 3,6 0-11,1 0 4,2-2-4,4-1 2,-4 1-3,0 2 0,-2 0 5,-3 0-4,-2 0-1,-3 0 5,-2 0 0,0 0-4,-2 0-1,2 0 0,1 0 1,3 0-1,1 0 0,1 0 0,-1 0 4,3 0-5,-4 0 1,1 0 0,0 0 2,-2-1 0,0 1-2,0 0 0,-1 0 3,0 0-1,0 0-2,2 0 0,-1 0-2,1 0 2,0 0 0,0 0 4,3 0 1,0 2-5,2-1 0,2 2 0,2 0 1,0 0-1,1 0 0,-3 0-1,-2 0 6,-2 0-6,-1 0 1,0-1 0,0-1 0,-3-1 0,2 0 0,0 0-2,0 0 7,2 0-5,0 0 0,0 0 0,-1 0-1,-2 3 1,1 1 0,-1-3-2,-2 1 6,1 0-2,1-2-2,-2 2 0,2-2-4,-1 2 4,3 0 0,0 2-1,0-3 6,-1 3-5,-4 1 0,-4 0 0,0-1 0,0 0 0,-1-2 0,2 0-2,1 0 5,4-2-6,3 0 2,4 0 1,3 0-5,3 0 5,-2 0-1,-4 0-7,-1 0 13,-2 0-8,-1 0 3,3 0 0,-1 0-1,1 0 1,-1 0 0,-1 0-2,0 0 5,-2 0-3,-2 0 0,-1 1 3,2-1-4,0 2 1,3 1 0,-1-2-3,3 0 7,0-1-4,1 0 0,2 0 2,-1 0-4,0 0 2,-2 0 0,1 0 2,2 0 2,4 0-4,4 0 0,2-1 1,3-1-4,-2-2 3,0 1 0,-6-1-9,1-2 14,-1 4-8,-2-3 3,1 2 0,0 1 2,0 0-2,-1 0 0,2 1-5,-1-2 12,1 0-7,-1-1 0,3 0 2,2-1-9,2-1 7,2 0 0,-1 0 0,3-1 6,1 1-6,3 0 0,0 0 1,0 3-5,-4-1 4,-1 0 0,-3 0-6,0 2 6,0-1 0,-4-1-1,2 3 2,0 0-7,1 1 6,3 0-3,-2 0-9,5 0 5,1 6 7,1 3-2,2 0 2,-4 0-12,0 0 12,-5 0-7,-2-3 3,-1 0-1,-7-2 2,0-2-2,-2 2 5,1-2-6,0 3 6,1 0 0,0 2-1,-1-1 2,-1 0-1,0-2 0,-2-1 0,-4-1 0,2 2 0,-3-1 0,3-1 0,4 0 3,1 2-3,0 0 0,1 2 3,0 0 0,-2 1-3,-3-2 0,-5 0 2,-5 0 0,-4-4-2,2 1 0,-2-1 1,1-1-3,3 0 2,0 0 0,5 0 1,0 0 2,8 0-3,4 0 0,-2 2 1,-2 0-7,-8 0 6,-4-2 0,-4 2-2,0-2 4,2 0-2,0 0 0,-1 0 5,2 0-4,-5 0-1,0 0 0,0 0 1,-1 0 1,-2 0-2,-2 0 0,-2 0 2,0 0-2,2 0 0,0 0 0,3 0-2,-2 0 4,0 0-2,-2 0 0,-3 0 3,0 0-3,-1 2 0,-3-2 0,3 2-3,1-2 4,0 2-1,3 1 0,-1-3 5,-1 2-2,0 0-3,-2-2 0,1 2 3,-2-2-1,-2 0-2,0 0 0,0 0 4,0 0-2,0 0-2,0 0 0,2 0 9,1-6-6,0-1-3,-1 0 0,0-3 1,0 0-12,-2-2 11,1 0 0,-1 0 2,1 0-1,-1 4-1,0-3 0,0 3 2,0-3-5,0 1 3,0-5 0,0 2 5,4-1-3,-1 0-2,0 2 0,-1 2 4,0-4-11,0 0 7,-1-2-28,2-5 4,1-3-68,2 0-79,0 0-101,1 4-209</inkml:trace>
  <inkml:trace contextRef="#ctx0" brushRef="#br0" timeOffset="-203185.45">16945 7399 414,'0'0'47,"0"0"-35,0 0 50,0 0 9,0 0-29,0 0-34,0 0 6,27 0-6,-27 0 1,0 0-9,0 0 0,1 0 10,1 0 3,3 0 25,1 0 2,1 0-6,-2 0 18,2 0-32,-3 0-1,-1 0 7,-2 0-20,0 0 6,-1 0-9,0 0-1,0 0 17,0 0-18,0 0 11,0 0 13,0 0-18,0 0 0,0 0-7,0 0-9,0 0-9,0 0-122,0 0-199</inkml:trace>
  <inkml:trace contextRef="#ctx0" brushRef="#br1" timeOffset="-195877.24">17439 5139 664,'0'0'167,"0"0"-126,0 0 67,0 0-16,0 0 4,0 0-62,0 0-7,0-6-20,0 13-3,0 0 20,0 2-2,0-1 12,0-1-25,0 1-7,2 2 16,3-1-14,-1 0-4,-2 1 0,-1-2 1,-1 1-5,0 0-23,0 0-32,0 0-65,-3 1-90,0-1-145</inkml:trace>
  <inkml:trace contextRef="#ctx0" brushRef="#br1" timeOffset="-195546.62">17452 5433 32,'0'0'456,"0"0"-424,0 0 110,0 0-29,0 0 10,0 0-37,0 12-31,-1-7-11,0-1 27,1 0-32,0 1 5,0-1-18,0 0-15,0 1 2,0 0-13,0 1 1,0-2-11,-6 4-7,-1-1-78,0 1-30,4-1-35,3 0-57,0-1 2</inkml:trace>
  <inkml:trace contextRef="#ctx0" brushRef="#br1" timeOffset="-195230.18">17441 5692 482,'0'0'122,"0"0"-53,0 0 38,0 0 19,0 0-53,0 0-31,3 28 6,-3-22-13,0 1 13,0-1-11,0 0-26,0-1 13,0 0-24,0 1-2,0 1-25,0 0-84,0 1-17,0 1-67,0 0-51,0-2-127</inkml:trace>
  <inkml:trace contextRef="#ctx0" brushRef="#br1" timeOffset="-194934.3">17460 5952 485,'0'0'67,"0"0"65,0 0-30,0 0 17,0 0-43,0 0-15,11 40-15,-10-30-18,-1 0 24,0 2-40,0-2-11,0 2-1,0-3-17,0 1-62,0 1-64,0-1-171,0-1-89</inkml:trace>
  <inkml:trace contextRef="#ctx0" brushRef="#br1" timeOffset="-194617.3">17457 6318 595,'0'0'76,"0"0"2,0 0 17,0 0-38,0 0-25,0 0-11,0 55-17,0-43 2,0-1-6,0 1-7,0-2-17,0-2-130,0-2-134</inkml:trace>
  <inkml:trace contextRef="#ctx0" brushRef="#br1" timeOffset="-193799.49">17451 6656 396,'0'0'401,"0"0"-330,0 0 92,0 0-114,0 0 8,0 0 4,0 48-50,0-29 5,0 0-16,0 0-14,-4-1-11,1-2-82,0 0-35,2-3-111,1-1-116</inkml:trace>
  <inkml:trace contextRef="#ctx0" brushRef="#br1" timeOffset="-193463.97">17464 7012 739,'0'0'80,"0"0"22,0 0-13,0 0 4,0 0-5,0 0-60,14 67-19,-13-50 8,-1 0-14,0-1-6,-1-1-31,-6-2-68,-2-2 14,4-3-51,0 1-49,4-3 5,1-1-108</inkml:trace>
  <inkml:trace contextRef="#ctx0" brushRef="#br1" timeOffset="-193138.56">17494 7362 697,'0'0'58,"0"0"65,0 0-17,0 0-21,0 0 1,0 54-66,0-40-1,0 0-9,0 0-9,0-1 0,0 1-1,0-1-35,-1 0-3,1-1-40,0-1-25,0 0-76,0-2-91</inkml:trace>
  <inkml:trace contextRef="#ctx0" brushRef="#br1" timeOffset="-192811.31">17503 7699 593,'0'0'92,"0"0"43,0 0-25,0 0 15,0 0-54,0 0-21,7 40 1,-4-31-28,-1 1-3,2 2-20,-2 1 1,0-1 0,0 1-1,-2-2-34,0-1-60,0-1-34,0-2-45,0-4-118,0-1-119</inkml:trace>
  <inkml:trace contextRef="#ctx0" brushRef="#br1" timeOffset="-192489.04">17525 7936 101,'0'0'381,"0"0"-255,0 0 55,0 0-108,0 0 8,0 0-56,12 0-12,-9 0 9,-1 0-10,3 0 10,1 0-3,0 0-17,1 0 4,0 0-6,2-3-79,3-2-185</inkml:trace>
  <inkml:trace contextRef="#ctx0" brushRef="#br1" timeOffset="-192194.48">17796 7944 30,'0'0'571,"0"0"-542,0 0 128,0 0-88,0 0-41,0 0-18,19-2-10,-14 2 0,-1 0 0,3-1-11,0-2-24,1 2 1,1 0-22,2 0-39,-1 0-75,1 0-112</inkml:trace>
  <inkml:trace contextRef="#ctx0" brushRef="#br1" timeOffset="-191962.52">18049 7921 150,'0'0'339,"0"0"-266,0 0 81,0 0-79,0 0-18,0 0 7,36-2-20,-28 2 37,0-2-5,3-2-26,-2 2-21,2-2-29,-1 4-34,2-3-85,2 3-350</inkml:trace>
  <inkml:trace contextRef="#ctx0" brushRef="#br1" timeOffset="-191669.45">18416 7937 474,'0'0'312,"0"0"-252,0 0 74,0 0-92,0 0 3,0 0-45,65-2 0,-53 2-7,0 0-2,1 0-49,-2 0-56,3 0-166,-2 0-89</inkml:trace>
  <inkml:trace contextRef="#ctx0" brushRef="#br1" timeOffset="-191384.88">18820 7951 587,'0'0'94,"0"0"-25,0 0 42,0 0-32,0 0 2,0 0-43,62-1 8,-52 0-46,0 1-3,1-1-23,1 1-79,0 0-52,4 0-175</inkml:trace>
  <inkml:trace contextRef="#ctx0" brushRef="#br1" timeOffset="-191099.45">19275 7987 337,'0'0'632,"0"0"-587,0 0 78,0 0-29,0 0-29,0 0-46,69-5-12,-55 5-7,-3-2-1,1 2-5,1 0-53,-2-1-100,1 1-79,3 0-268</inkml:trace>
  <inkml:trace contextRef="#ctx0" brushRef="#br1" timeOffset="-190824.03">19656 7973 528,'0'0'102,"0"0"-18,0 0 52,0 0-62,0 0-16,0 0-10,61-4 11,-47 3 21,0 0-16,-3 0-20,-4 1-1,-3-2-43,-4 2-1,0 0-47,0-1-122,0 0-105,0 1-214</inkml:trace>
  <inkml:trace contextRef="#ctx0" brushRef="#br1" timeOffset="-189619.42">17475 5112 325,'0'0'178,"0"0"-66,0 0 35,0 0-23,0 0-27,0 0-12,0-6-3,1 6 1,3-2-18,2 0-36,2 1-26,3-1 6,1 0-9,2 0-14,2 0-63,4-1-83,2 1-56,4-1-144</inkml:trace>
  <inkml:trace contextRef="#ctx0" brushRef="#br1" timeOffset="-189350.13">18010 5060 555,'0'0'240,"0"0"-222,0 0 61,0 0-30,0 0 60,0 0-75,34-2-20,-29 2 18,4-1-10,1 1-7,3 0-15,3 0-30,0 0-68,2 0-195,2-2-341</inkml:trace>
  <inkml:trace contextRef="#ctx0" brushRef="#br1" timeOffset="-189115.81">18463 5080 638,'0'0'134,"0"0"-71,0 0 28,0 0-45,0 0-17,69-15-29,-54 15-11,1 0-4,0 0-14,2 0-46,0 1-5,3-1-198</inkml:trace>
  <inkml:trace contextRef="#ctx0" brushRef="#br1" timeOffset="-188849.08">19062 5093 664,'0'0'158,"0"0"-140,0 0 35,0 0-33,0 0 12,0 0-32,48-6 2,-40 6-12,0 0 0,1 0-56,4 0-100,4 0-90,0 0-61</inkml:trace>
  <inkml:trace contextRef="#ctx0" brushRef="#br1" timeOffset="-188618">19447 5099 834,'0'0'35,"0"0"31,0 0-27,0 0 38,0 0-41,0 0-34,43-10-2,-39 10 0,1 0-2,1 0 2,1 0-52,2 0-44,3 0-127,2 0-232</inkml:trace>
  <inkml:trace contextRef="#ctx0" brushRef="#br1" timeOffset="-188350.66">19705 5093 319,'0'0'136,"0"0"-96,0 0 11,0 0 40,0 0-13,0 0-68,0 0 7,0 0-15,0 0-2,0 0-25,0 0-120,-2 0 44,-8 0-6,-2 0-51,2 2 3</inkml:trace>
  <inkml:trace contextRef="#ctx0" brushRef="#br1" timeOffset="-188055.01">19324 5093 220,'0'0'105,"0"0"3,0 0 21,0 0-7,-71 2-88,46-2-34,-3 0-58,-3 2-49,-1 0 6,-2 0-120</inkml:trace>
  <inkml:trace contextRef="#ctx0" brushRef="#br1" timeOffset="-187848.76">18906 5102 60,'0'0'0,"0"0"-16</inkml:trace>
  <inkml:trace contextRef="#ctx0" brushRef="#br1" timeOffset="-187629.79">18643 5098 187,'0'0'487,"0"0"-487,0 0-12,0 0-7,0 0 14,0 0-93,66-14-85,-57 14 75,2 2 104,1-1 2,2-1-237</inkml:trace>
  <inkml:trace contextRef="#ctx0" brushRef="#br1" timeOffset="-187432.16">18906 5088 702,'0'0'104,"0"0"-56,0 0 47,0 0-49,0 0-46,0 0-16,-28 0 12,7 3-12,3 1 5,-1-4-36,1 0-75,0 0-69,-1 0-101</inkml:trace>
  <inkml:trace contextRef="#ctx0" brushRef="#br1" timeOffset="-186967.7">17928 5055 685,'0'0'136,"0"0"26,0 0-40,0 0-59,0 0-63,0 0-47,1 0-159,7 0-379</inkml:trace>
  <inkml:trace contextRef="#ctx0" brushRef="#br1" timeOffset="-184001.15">18398 4966 546,'0'0'67,"0"0"24,0 0-34,0 0 16,0 0-6,0 0-60,0 0 7,10 2 33,-2 3 12,2 0 30,0 1-29,4-1-1,2 1-2,2 0-24,0 2 0,-1-1-14,-2-1-16,-3 1 27,-3-2-30,-1 0 0,-5-3 10,-1 0-9,0-2 4,-2 0-5,1 1 6,-1-1 12,0 0-14,0 0-4,0 0 15,0 0-14,0 0 3,0 0-4,0 0 0,0 0 5,0 1-5,0-1 0,0 0 14,0 0-12,0 0 8,0 0-7,0 0 1,0 0 19,0 0-23,0 0 0,0 0 20,0 0-18,0 2 6,0 1-4,-8 5-2,-5 2 25,-3 4-27,-3 2 0,1 2 15,0-1-11,0 1-4,2-5 0,3-2 2,1-2-13,3-3 5,-1-3-55,2 0-58,0-2-68,0-1-75,8 0-251</inkml:trace>
  <inkml:trace contextRef="#ctx0" brushRef="#br1" timeOffset="-182820.67">17926 4868 559,'0'0'56,"0"0"18,0 0-7,0 0 8,-68 0-12,54 15-16,3 3-36,4 4 7,3 1 8,4-1-8,0-2 5,0-5-13,13-2 12,4-3 30,5-6-22,5-3 22,1-1-24,-1 0-15,-5-9 8,-5-2-18,-2-1-1,-6-6 18,-1 0-20,-3-1 0,-3 1 3,-2 1 0,0 2 2,0 4-5,-9 2 0,-5 2-4,-5 3-11,-5 2-4,2 0-17,3 2-25,6 0-21,6-2-44,5-1-161,2-1-129</inkml:trace>
  <inkml:trace contextRef="#ctx0" brushRef="#br1" timeOffset="-182499.8">17949 4760 482,'0'0'129,"0"0"-23,0 0 23,0 0 5,0 0-15,0 0-22,-10-15-31,10 30-24,0 10 31,3 6 2,4 3-33,0 2 18,-2-1-52,1-3 0,-2 1-2,-2-4-4,1-5 0,-3-5-2,2-2 0,-2-4-11,0-3-7,0-2-6,0-5-2,0 2-18,0-2 9,0 2-9,0 0-17,1 1-3,0 0-98,2-2-72,4-3-216</inkml:trace>
  <inkml:trace contextRef="#ctx0" brushRef="#br1" timeOffset="-182205.25">18217 5112 715,'0'0'91,"0"0"66,0 0-29,0 0 20,0 0-60,0 0-45,3 42-18,-3-29 18,0 1-43,0-3 0,-2 1 4,-1-5-4,-3-1-10,4-5-59,-1-1-61,3 0-45,0 0-102,0-8-196</inkml:trace>
  <inkml:trace contextRef="#ctx0" brushRef="#br1" timeOffset="-181840.07">18149 5095 305,'0'0'206,"0"0"-72,0 0 21,0 0-49,0 0 5,0 0-66,25-4 21,-7 4 34,2 0-24,0 0-1,-1 0-6,-3-1-26,-3 0 12,-2 0-54,-4 0 2,1 1 2,-1-1-4,-2-1-2,-1 1-6,-4 1-37,0 0 23,0-1-80,0 0-86,0-2-143</inkml:trace>
  <inkml:trace contextRef="#ctx0" brushRef="#br2" timeOffset="-176049.53">19693 5104 339,'0'0'100,"0"0"-10,0 0-2,0 0 2,0 0-58,0 0-29,0 0-3,0 0-1,0 0 0,0 0-15,0 0 13,0 0-2,0 0 10,0 0-1,0 0 32,0 0 3,0 0 18,0 0-4,0 0-24,0 0 18,0 0-31,0 0 1,0 0 8,0 0 0,0 4 11,0 0 12,0 1-1,0 0 11,0 0-38,0 3-5,0 0 2,0 2-11,0 1 8,0 2-2,1-3-7,-1 3 24,0-4-26,0-3-3,1 0 10,-1-3-8,2-2-1,-2-1-1,0 0-16,0 0-3,0 0-63,0 0-49,0 0-15,0 0-41,0 3-88,4 0-229</inkml:trace>
  <inkml:trace contextRef="#ctx0" brushRef="#br2" timeOffset="-175688.02">19731 5365 375,'0'0'262,"0"0"-188,0 0 37,0 0-12,0 0-10,0 0-54,0 0 7,9 19-18,-7-16 14,-2 3 18,0 0-22,0-3-3,0 2 3,0-1-12,0-1 18,0 3-40,0-1 0,0 0 9,0 1-6,0 0-3,0-1 0,0-1 2,0-1-13,0 1-8,0-4-31,-5 3-18,-1-3-113,3 0-101,3 0-284</inkml:trace>
  <inkml:trace contextRef="#ctx0" brushRef="#br2" timeOffset="-174808.48">19773 5124 327,'0'0'228,"0"0"-43,0 0 7,0 0-30,0 0-9,0 0-64,10-5-20,-6 5-29,2-1-19,1 1 1,1 0-22,1-1 0,-1 1 0,2-2-20,2-1-43,4 0-125,4-4-108,1 2-251</inkml:trace>
  <inkml:trace contextRef="#ctx0" brushRef="#br2" timeOffset="-174422.36">20143 5108 180,'0'0'309,"0"0"-181,0 0 66,0 0-63,0 0-3,0 0-26,17-6-27,-12 5-9,0 0-21,2 0-17,-2 1 25,1-1-51,1 0 8,0-1-9,2 2 4,2-2-7,3 2 2,0-4-14,3 1 14,0 0-66,1 0-72,1 0-135,1 1-259</inkml:trace>
  <inkml:trace contextRef="#ctx0" brushRef="#br2" timeOffset="-174085.85">20598 5080 397,'0'0'292,"0"0"-160,0 0 14,0 0 16,0 0-49,0 0-40,23-7-19,-8 6-27,-1-2 12,-2 0-16,3 1-21,-3 0 14,1 0-16,1 0-6,0-1-10,0 1-48,1-1-22,1 1-56,3 1-8,0 1-34,0 0-97</inkml:trace>
  <inkml:trace contextRef="#ctx0" brushRef="#br2" timeOffset="-173724.19">21190 5066 516,'0'0'224,"0"0"-139,0 0 46,0 0 2,0 0-31,0 0-31,38-5-19,-29 4-8,0-1 11,1 1-55,3-1 1,-2 0 1,2 0-2,2 1-30,1 0-57,4 1-96,0 0-87,-1 0-205</inkml:trace>
  <inkml:trace contextRef="#ctx0" brushRef="#br2" timeOffset="-173372.55">21674 5081 475,'0'0'342,"0"0"-249,0 0 65,0 0-15,0 0-52,0 0-16,57-9-52,-44 9-4,-1-2 18,-1 0-36,0 2 6,-2-3-7,1 0 5,0-1-12,3 1-9,7 1-41,1 2 24,2 0-91,-2 0 9,-4 0-46,-5 7-172,1-2-248</inkml:trace>
  <inkml:trace contextRef="#ctx0" brushRef="#br2" timeOffset="-173084.83">22168 5104 239,'0'0'447,"0"0"-309,0 0 20,0 0-11,0 0-33,0 0-58,57-9 1,-45 9-34,-1-2-5,-2 2 22,2-2-25,-4 1 6,0-1-10,0 1-8,2 0 0,2 0-3,3 0-33,1 1-33,0 0-106,-4 0-86,0 1-133</inkml:trace>
  <inkml:trace contextRef="#ctx0" brushRef="#br2" timeOffset="-172780.08">22559 5114 356,'0'0'163,"0"0"-22,0 0 39,0 0-34,0 0-46,0 0-47,26-4-7,-19 3-14,1 0 14,2-1-31,-2 2-11,-1 0 30,1 0-22,-1 0-5,1 0-7,2 0 3,1 0-8,7 0-16,5 0-64,4 0-26,1-2-45,0 2 36,-2 0-135,-6 0-78</inkml:trace>
  <inkml:trace contextRef="#ctx0" brushRef="#br2" timeOffset="-172416.93">23024 5121 830,'0'0'118,"0"0"-39,0 0 61,0 0 14,0 0-100,0 0-29,32-12-13,-30 11-10,-1-1 0,-1 2-2,0 0-13,0 0-9,0 0-98,6 0-60,5 0-68,0 3-153</inkml:trace>
  <inkml:trace contextRef="#ctx0" brushRef="#br2" timeOffset="-171585.93">23071 5402 786,'0'0'117,"0"0"-30,0 0 45,0 0-12,0 0-68,0 0-12,-2-3 18,2 7 21,0 1 7,0 1-31,2 0-29,0 0 7,1 2-33,1-1 0,-3 2-2,-1 1 2,0 2-29,0 3-50,-1 0-71,-5 2 5,6 3-116,0 0-38,0 0-17</inkml:trace>
  <inkml:trace contextRef="#ctx0" brushRef="#br2" timeOffset="-171265.9">23083 5717 359,'0'0'147,"0"0"-85,0 0 130,0 0-61,0 0-43,0 0-1,0 19-19,0-16 10,2 3-20,-1 0-30,1 2 26,0 1-45,2 0-3,-4 3 19,3 0-21,-1 1 2,0-3-6,1 1 3,0-2-10,0-1 7,-1 1-36,-2-2-10,0 0-97,0 1-52,0-1-201</inkml:trace>
  <inkml:trace contextRef="#ctx0" brushRef="#br2" timeOffset="-170953.44">23151 6173 522,'0'0'157,"0"0"-12,0 0 11,0 0-32,0 0-30,0 64-26,0-52-23,0-1-33,0 0 5,0-2-17,0 2 0,-2-4-8,-1 3-1,3-1-84,-1 1-121,1-3-243</inkml:trace>
  <inkml:trace contextRef="#ctx0" brushRef="#br2" timeOffset="-170327.99">23126 6764 487,'0'0'215,"0"0"-67,0 0 63,0 0-74,0 0-45,0 0 4,7-24-50,-7 24-6,0 0-14,0 2-23,0 10 7,2 3 11,-2 2-8,0-1 10,0-1-22,0 0-1,0 0 0,0-1-51,0-1-68,0 1-85,0-1-69,4-2-102</inkml:trace>
  <inkml:trace contextRef="#ctx0" brushRef="#br2" timeOffset="-169980.71">23149 7100 665,'0'0'255,"0"0"-225,0 0 122,0 0-8,0 0-60,0 58-37,0-38 24,3-3-35,-3 1 4,0-2-13,0 1-24,0-1 5,0 0-8,0 0 0,0-3-4,-1-2 4,-1-5-40,2-1-45,0-1-54,0-1-113,0 1-191</inkml:trace>
  <inkml:trace contextRef="#ctx0" brushRef="#br2" timeOffset="-169620.51">23107 7594 802,'0'0'118,"0"0"49,0 0 45,0 54-104,0-39-22,-1 0 2,0-2-60,1-1 6,-1 1-9,1-3-15,0-3 2,-1 1-12,-1-1 0,1 0-13,-1-1-10,-2 3-52,2 0-57,0 1-62,0 2-133,2-1-292</inkml:trace>
  <inkml:trace contextRef="#ctx0" brushRef="#br2" timeOffset="-169274.37">23059 7973 632,'0'0'230,"0"0"-160,0 0 141,0 0-75,0 0-25,0 0-5,10 47-30,-10-39 12,0-1-68,2 0 1,-2-1 5,0 1-23,0-1 4,0-1-7,0 0 0,-2-3-15,-7 1-25,-2-3-80,-3 0-167,4-1-509</inkml:trace>
  <inkml:trace contextRef="#ctx0" brushRef="#br2" timeOffset="-168055.15">20015 7995 526,'0'0'257,"0"0"-171,0 0 103,0 0-94,0 0-11,66-5-42,-55 5-32,-1 0 8,2 0-18,3 0 0,-1 0-3,2 0 3,2 0-118,4 0-147,4 0-557</inkml:trace>
  <inkml:trace contextRef="#ctx0" brushRef="#br2" timeOffset="-167759.27">20595 8013 609,'0'0'110,"0"0"5,0 0 66,0 0-108,0 0-1,0 0-18,69 0-20,-56 0 0,-1 0-33,3 0 5,2 0-12,6 0-87,1 0-93,4-2-253</inkml:trace>
  <inkml:trace contextRef="#ctx0" brushRef="#br2" timeOffset="-167453.05">21199 8020 730,'0'0'112,"0"0"9,0 0 34,0 0-74,0 0-55,0 0-19,67 0-7,-50 0 0,4 0-10,1 0-17,1 0-40,8 0-102,2 0-175</inkml:trace>
  <inkml:trace contextRef="#ctx0" brushRef="#br2" timeOffset="-167115.51">21875 8064 860,'0'0'73,"0"0"34,0 0 64,0 0-127,0 0-26,63-7-3,-45 7-15,0 0 5,5 0-5,2 0-66,3-1-101,-1-2-275</inkml:trace>
  <inkml:trace contextRef="#ctx0" brushRef="#br2" timeOffset="-166831.27">22486 8048 673,'0'0'208,"0"0"-171,0 0 140,0 0-87,69-4-77,-55 4 15,4 0-28,0 0 0,2 0 0,0 0-7,0 0-61,-1 0-85,0 0-209</inkml:trace>
  <inkml:trace contextRef="#ctx0" brushRef="#br2" timeOffset="-166507.79">23015 8060 798,'0'0'194,"0"0"-174,0 0 137,0 0-106,0 0-40,70 0-11,-56 0-1,-1 0-1,-3 0-131,-4 0-220</inkml:trace>
  <inkml:trace contextRef="#ctx0" brushRef="#br2" timeOffset="-164949.75">23271 6562 750,'0'0'138,"0"0"-135,0 0 137,0 0-14,0 0-58,0 0-33,-88-8-11,58 26-1,2 2 16,7 2-34,7 0 8,11 1-8,3-3-3,7-3 0,16-1-2,6-5 0,3-4 22,3-5-18,1-2 2,2 0-4,-1-9-2,-5-6-1,-7-3-14,-7-2-9,-7-2 22,-8-1-38,-3 1-14,-1 2-10,-11 1 0,-4 0-23,0 4 20,2 1-1,2 1 20,4 4 18,3-1 27,3 0 3,1 1 33,1 1 45,0 0 8,0 1 14,0 3 34,0-1-49,0 3-8,-1 1-4,0 1-23,-1 0-16,-3 10-34,-4 15 0,-2 13 26,0 9 1,-2 2-5,3 0 6,0-2-19,1-4 0,3-2-9,3-8 0,3-5-13,0-5 13,0-5-30,4-4-25,4-1-60,3-3-42,0-2-95,1-1-126</inkml:trace>
  <inkml:trace contextRef="#ctx0" brushRef="#br2" timeOffset="-164538.01">23342 6958 521,'0'0'129,"0"0"-68,0 0 141,0 0-86,0 0-17,0 0 2,14-23-24,-9 20-19,1 1 17,0 1-44,0 1 1,0 0 0,3 2-21,1 7 6,-3 3-17,-3 2 4,-4 3-16,0 0 6,-7 0-7,-9-3 1,-2-1-12,2-2 11,2-5 10,4-2 6,5-2 3,5-2-4,0 0-2,0 0 34,0 0-8,0 0 3,0 0-8,0 0-19,0 0 20,2 2-22,14-2-6,14 0 0,12 0-65,9 0-195,-4-5-802</inkml:trace>
  <inkml:trace contextRef="#ctx0" brushRef="#br2" timeOffset="-163441.17">21741 4946 435,'0'0'151,"0"0"-78,0 0 95,0 0-46,0 0-45,0 0 6,3 9-18,9 0 8,2 2-29,1-2-12,0 0 17,0 1-40,2-2 0,2 1 17,-2-2-24,0-2 13,-3 0-9,-5-2-6,-4 0 9,-3-2-9,-2-1 0,0 1 12,0-1-7,0 0-1,0 0 6,0 0-9,0 0 18,0 0-19,0 0 0,0 0 17,0 1-10,-4 2-5,-7 3 8,-4 1-10,-5 3 23,-2 3-23,-1 0 0,1 1-1,1-2 1,2-3-15,5 2-77,6-3-177,8-4-467</inkml:trace>
  <inkml:trace contextRef="#ctx0" brushRef="#br3" timeOffset="-157527.66">19707 5144 18,'0'0'507,"0"0"-500,0 0 93,0 0-2,0 0-28,0 0-1,0-8-46,0 8 26,0 0 26,0 0 6,0 0 13,0 0-31,0 0-24,0 0 8,0 0-37,0 0 2,0 0-5,1 11-2,2 6 30,0 1-19,1 4 9,-1-2 10,0-2-28,-1-2 3,0-3-2,-1-2-5,1-3 14,-1-4-17,-1-2 0,0-2 4,1 0-2,-1 0-4,0 0-7,0 0-62,0 0-23,-2-3-90,-2 0-62,4 3-99,0 0-228</inkml:trace>
  <inkml:trace contextRef="#ctx0" brushRef="#br3" timeOffset="-157023.82">19774 5431 342,'0'0'84,"0"0"43,0 0 34,0 0-30,0 0-46,0 0-32,-15 2 33,15-2-30,0 0 8,0 0-5,0 0-14,0 0-1,0 0-18,0 0-13,0 0 21,-1 0-33,1 0 11,0 0 10,0 0-6,0 0 6,0 0-13,0 3-8,-2 4 23,0 4-23,0 2 18,-1 3-2,1-1-10,1-1 5,0-3-12,0-2 0,-1-2 7,2-1-6,0-3-1,0-1 2,0 0 2,0 0-8,0-1 4,0 2-42,0-2-6,-2 2-68,-1 2-72,1 0-61,-1 1-206</inkml:trace>
  <inkml:trace contextRef="#ctx0" brushRef="#br3" timeOffset="-156607.88">19771 5835 686,'0'0'125,"0"0"36,0 0-30,0 0-34,0 0-12,0 0-78,0 23 12,2-11 17,1 2-13,-1 1 1,-1-2-7,0-2-13,-1-4 18,0 0-22,0-2 0,0-1 1,0-1 1,0-2-4,0-1-13,0 0-35,0 0 3,0 0-107,0 0-55,0 0-159</inkml:trace>
  <inkml:trace contextRef="#ctx0" brushRef="#br3" timeOffset="-156187.33">19778 6174 458,'0'0'351,"0"0"-259,0 0 48,0 0-19,0 0-12,0 0-69,0 52 10,0-43-38,0 1 0,0-1 7,0-2-17,0-2 1,0 0-3,0-1-9,0-2-6,0 0-74,0 0-111,0-1-162</inkml:trace>
  <inkml:trace contextRef="#ctx0" brushRef="#br3" timeOffset="-155482.38">19753 6403 344,'0'0'265,"0"0"-159,0 0 61,0 0-63,0 0-6,0 0 24,0 28-31,3-14-38,-1 0-5,1 1-14,-1-3-18,-2 0-2,0-3-14,0-2 0,0-3-9,0-1-45,0-1-19,0-2-44,0 3-77,0-2-80,0 2-76</inkml:trace>
  <inkml:trace contextRef="#ctx0" brushRef="#br3" timeOffset="-155065.63">19753 6701 618,'0'0'149,"0"0"54,0 0-64,0 0 9,0 0-86,0 0 2,0 31-8,0-21-26,0 0-4,0 0-26,0-1 4,0-1-2,0-3-2,0 1-24,-1-2-44,1-1-67,0-1-149,0-2-241</inkml:trace>
  <inkml:trace contextRef="#ctx0" brushRef="#br3" timeOffset="-153655.49">19732 7030 669,'0'0'232,"0"0"-173,0 0 106,0 0-65,0 0-64,0 0 0,22 30 17,-18-15-27,-3 1-2,0-3-11,0-1-12,-1-4 9,0-1-10,0-3 0,0-2-4,0-1 4,0 0-38,0-1-28,0 1-54,0 1-37,-5 0-46,-2 1-106</inkml:trace>
  <inkml:trace contextRef="#ctx0" brushRef="#br3" timeOffset="-153268.45">19733 7349 352,'0'0'456,"0"0"-343,0 0 84,0 0-72,0 0-54,0 0-11,0 16-42,2-5 19,-2 2 20,0 0-36,0-1 0,0 1-12,0-1-7,0-4-1,0-1-1,-2-2-47,1-1-13,0 0-66,-1-1-106,1-3-137</inkml:trace>
  <inkml:trace contextRef="#ctx0" brushRef="#br3" timeOffset="-152665.5">19740 7619 671,'0'0'370,"0"0"-346,0 0 94,0 0-68,0 0 9,0 0-34,0 0-25,9 45 22,-9-34-21,0-1-1,0-2 1,0-2 1,0-1-4,0 1-41,0 1-55,0 0-4,0 2-37,4 2-72,-1-4-143</inkml:trace>
  <inkml:trace contextRef="#ctx0" brushRef="#br3" timeOffset="-152169.13">19747 7914 515,'0'0'293,"0"0"-199,0 0 89,0 0-65,0 0-5,0 0-62,9 53-11,-9-46 3,0-1-34,0 0-3,0-2-6,0-1 1,0 1-11,0-2-47,0-1-49,0 0-61,0 1-41,0-2-134</inkml:trace>
  <inkml:trace contextRef="#ctx0" brushRef="#br3" timeOffset="-151078.16">19640 6652 189,'0'0'283,"0"0"-145,0 0 57,0 0-43,0 0-34,0 0-17,9-7-25,-6 7-33,3 0 12,-1 5-28,5 6-1,0 1 16,0 5-24,2-3 9,0 3-3,2-1-3,0-1 14,-1-3-26,-3-3-8,-2-2 17,-4-3-15,-3-2-3,1-2 0,-2 0 4,0 0 10,0 0-12,0 0 8,3 0 34,1-2-34,0-3 2,2-2-5,0 0-6,1-1 21,0-3-22,1 1 0,-1-1 23,2-3-23,-2 0 7,2-2-2,1 0 0,0 1-5,0 1 0,-5 3-14,-1 5 14,-4 2-63,0 4-56,0 0-181,-7 5-355</inkml:trace>
  <inkml:trace contextRef="#ctx0" brushRef="#br3" timeOffset="-150183.98">19296 6814 250,'0'0'691,"0"0"-659,0 0 97,0 0 3,0 0-84,-68 6-14,47 14-14,5 6-17,3 1 21,7-3-18,6-2-4,0-4 23,10-5-20,14-6 1,7-5 19,10-2-8,1-4 5,-2-9-22,-6-6 0,-8-2 12,-7 0-8,-6-3-4,-7 1 7,-6 1-4,0 1-5,-5 3 2,-9 2-19,-2 1 15,-2 3-38,0 1 5,2 2 6,0 2-1,2-1 16,4 1 5,-1 0 11,3-2-1,-1 2 1,2-2 0,4 1 18,-1-1 6,4 2 19,0 5 0,0 0-6,0 2 22,0 0-44,0 0 0,0 6-7,4 8-4,4 8 23,-1 7-3,-1 5-4,-1 5 30,-3 1-50,2-2 7,1 0 6,0-3-12,1-1 9,0-5-10,0-2 1,-1-6-4,-1-4 3,-2-5-2,-2-4 1,0-4-12,0-1-1,0-3-14,0 0-28,0 0 18,0 0-99,5 1-89,5 0-199</inkml:trace>
  <inkml:trace contextRef="#ctx0" brushRef="#br3" timeOffset="-149858.96">19492 7122 816,'0'0'134,"0"0"52,0 0-12,0 0-82,0 0-20,0 0-29,9 20 20,-7-5 22,0 1-58,-2 2-7,0-2 10,0-1-21,0-4 4,0-2-13,0-5 3,0-1-13,0-1 10,0-2-47,-2 4-2,-2-2-100,-1-1-121,5-1-363</inkml:trace>
  <inkml:trace contextRef="#ctx0" brushRef="#br3" timeOffset="-145473.94">19701 5138 542,'0'0'219,"0"0"-217,0 0 104,0 0-47,0 0-5,0 0-33,0 0-14,5-13 4,-5 13-5,0 0 1,0 0 26,0 0-9,2 0 18,1 0-4,0 0 2,1 0-14,-1 4-1,0 2-12,-3-1-11,0 1-2,-4-2-31,-6-3 4,-1-1-26,2 0 25,5 0 18,1-4 10,3-5 19,0-4 22,2-2 23,7 3-5,1 0-13,0 3 10,0 4-15,1 1-20,-1 4 0,3 0-21,0 1-1,-1 7-2,-5 3-5,0-1 8,-5 0-12,-2-3-3,0-1 7,0-1-18,-9-2 0,-2-1 7,-3-2 2,0 0 3,2 0 3,2-9 11,5-1 6,1-3-1,4 1 15,0 0 13,0 3-8,0 1 15,0 5-11,1 1-16,2 2 15,-1 0-28,4 2-1,2 8-2,-1 3 0,-1 2 0,-5-2 2,-1-2-4,-2-2 0,-12-4-19,-5-1-5,-3-4-6,1 0 4,1-4 22,8-9 8,5-1 1,5-1 31,2 1 15,0 1 3,0 4 14,5 1-31,2 5-9,-1 1-23,2 2 2,2 0-5,2 1-30,0 8-24,-1 1-22,-5-1-15,-3-1-26,-3 0-45,0-2-24,0-2-113,0-1-153</inkml:trace>
  <inkml:trace contextRef="#ctx0" brushRef="#br3" timeOffset="-144991.31">19694 5053 468,'0'0'234,"0"0"-184,0 0 60,0 0-34,0 0-22,0 0-13,51 0 15,-37 9 39,-5-2-20,-3-1-37,-4 0-23,-2-1-15,0 0-6,-3-1-4,-10-2-15,-3-2-2,-2 0-2,4-4-6,2-5 31,4 0 4,4-1 11,4 0 33,0 4 5,0 1 5,2 2 5,7 3-27,0 0-7,3 3-25,0 8-4,-2 0 3,-5 1-6,-3 0-8,-2-1-18,0-3-6,-5-1 4,-6-4-44,-3-1-13,0-2 18,2 0-3,4 0 36,3-6 36,3-3 5,2-2 43,0-1-7,0 1-2,0 1-2,3 3-32,8 5-9,2 0-34,2 2-58,0 0-133,-1 6-141</inkml:trace>
  <inkml:trace contextRef="#ctx0" brushRef="#br3" timeOffset="-144481.11">19763 5124 596,'0'0'207,"0"0"-98,0 0-8,0 0-32,0 0-64,0 0-5,0 0-68,-2 0-15,-1 1-23,1-1-100,0 0-129</inkml:trace>
  <inkml:trace contextRef="#ctx0" brushRef="#br3" timeOffset="-122605.82">19756 7233 53,'0'0'28,"0"0"28,0 0 6,0 0-7,0 0-2,0 0-18,0 0-11,0 0 7,-3 2-5,3-1 3,0 2-13,-1 1 14,1 0-1,0 2 16,0-1-32,0 1-1,0 0 0,0-2 7,0 2-15,0-4-2,0-1 13,0 0-6,0-1-2,0 0 13,0 0 4,0 0 7,0 0 4,0 0-6,0 0-4,0-1-24,0-2-1,0-1 0,0 2-8,0 0-8,0 0-4,0 2-92,0-3-141</inkml:trace>
  <inkml:trace contextRef="#ctx0" brushRef="#br3" timeOffset="-101748.25">7386 4283 88,'0'0'0</inkml:trace>
  <inkml:trace contextRef="#ctx0" brushRef="#br3" timeOffset="-99082">8159 4465 251,'0'0'88,"0"0"-88,0 0-57,-7 54-177</inkml:trace>
  <inkml:trace contextRef="#ctx0" brushRef="#br3" timeOffset="-82829.64">18618 7354 502,'0'0'99,"0"0"-21,0 0 46,0 0-22,0 0-37,0 0-39,0-4-16,0 4 4,2 10 14,1 1 14,1 4 13,3 3-5,0 1-7,0 1-3,0-1-26,-3-1 0,0-2-7,-3-4-7,-1-1 8,0-2-8,0-3 0,0-2 7,0-3-5,0 0-2,0-1 0,0 0 2,0 2-4,0-1 2,0-1-11,0 2 7,0-2-16,0 0-11,0 0-63,0 1-41,0 1-53,0 1-92,0 1-73</inkml:trace>
  <inkml:trace contextRef="#ctx0" brushRef="#br3" timeOffset="-82206.72">18541 7523 82,'0'0'403,"0"0"-299,0 0 45,0 0-40,0 0-31,0 0 2,5 22-3,1-11-11,-1 2-10,-1 1-28,1-3-8,0 2 8,-2-4-17,0-2-2,-3-2-3,3-3-2,-3 0 4,1-2-5,-1 0 4,1 0 22,1 0-17,-2 0-1,3 0 0,1 0-9,0 0 4,3 0-6,0 0 0,-1 0 12,0 0-12,-1 0 11,0-4 8,-3 2-2,1-1 8,1 0-6,2-3 2,2 1 7,4-3-22,2-1 5,1-1 4,2-1-9,-4 0 15,-2 1-13,-4 0-2,-2 2 23,-1 1-28,-2 3 4,-1 2 1,1 0-5,0 1-2,0 0-1,2 0-20,1 1-27,-2 0-136,-2 0-181</inkml:trace>
  <inkml:trace contextRef="#ctx0" brushRef="#br3" timeOffset="-80948.74">18632 8332 549,'0'0'209,"0"0"-77,0 0 39,0 0-77,0 0 34,0 0-84,0 23 18,0 0 18,0 4-25,1 3 12,0 1-40,-1-1-13,0-3 3,0-3-15,0-5 4,0-6-6,0-5 0,0-3-6,0-5-8,0 0-16,0 0-4,0-10-12,0-6-17,0-3 9,0-3 12,2-2 27,-2-2-17,3 0 3,1 1 5,-2 2 24,-1 4-1,-1 0 2,0 5-1,0 3 24,0 5-12,0 4 10,0 2-5,-5 0-11,-5 6-4,-3 6-2,-3 1 0,1-1 3,3-1-3,5-4-1,3-4 0,3-2-12,1-1 12,0 0 1,0 0 0,0-3 15,2-5-14,5 0 1,2 2 8,5-1-10,0 1 19,0 2-2,2 1-2,-2 0 23,-1 1-5,-4 0 7,-2 2-8,-1 0-10,-1 0 7,-1 0-26,1 5-2,-1 4 8,-1-1-9,0 1 0,-1 0-8,0 0-46,-2 0-66,0-3-67,0-3-255</inkml:trace>
  <inkml:trace contextRef="#ctx0" brushRef="#br3" timeOffset="-80501">18584 8318 138,'0'0'221,"0"0"-139,0 0 18,0 0-14,0 0 21,0 0 4,2 0 11,5 0 20,5 2-7,1-2-40,3 0-24,4 0-12,5 0 3,1 0-34,1 0-9,-5 0-6,-4-3-12,-4-1-2,-4 1-4,-1-2-60,-7 0-74,-2-3-202,0 2-584</inkml:trace>
  <inkml:trace contextRef="#ctx0" brushRef="#br3" timeOffset="-79516.31">18565 7630 264,'0'0'76,"0"0"-56,0 0 26,0 0 4,0 0 2,0 0-32,0 0 13,-6 9 8,6-9 17,0 0 9,0 0-10,0 0-6,0 2-11,-2-1-15,0 0-10,-1 1-12,1-1 3,0 0-3,1-1-2,1 0 22,0 0 22,0 0 25,13 0 25,7 0-32,5 0-5,-1-2-11,0-1 5,-5 0 9,-5 1-25,-2 1-12,-3 0-9,-3 1-13,-3 0-4,-1 0 2,-1 0-18,0 0 5,0 0-11,-1 0 8,0 0 6,0 0-15,-1 0 6,-14 0-1,-6 0 20,-6 2 0,3 0 0,3 0 0,6 0 1,6 0 0,7-2 0,2 0 3,0 0 9,0 0 18,12 0-15,6 0-13,12 0-3,6 0-27,2 0-133,-4 0-399</inkml:trace>
  <inkml:trace contextRef="#ctx0" brushRef="#br3" timeOffset="-78608.19">18686 7919 388,'0'0'58,"0"0"16,0 0 8,0 0 15,84 42-39,-54-24-14,9 10 37,4 7 15,-2 4-28,0 5 7,-9 2-19,-7-1-34,-7-2 8,-5-3-24,-4-1-5,-2-1-1,0-2 0,0-3 0,0-5 1,0-6-1,2-7 0,-4-2 2,1-5-2,-3-1 0,-1-4-8,0-3 8,-2 2-17,0-1 10,2 1-15,-1 0 4,1 4 8,0-2 5,0 3 5,0-2-7,-1 0 7,-1-3-1,0-2-1,0 0-7,0 0-5,0 0-15,0 0-27,-2 0-17,-5 0-77,1-5-46,-1-1-35,-1-2-8</inkml:trace>
  <inkml:trace contextRef="#ctx0" brushRef="#br3" timeOffset="-78068.12">18821 7864 442,'0'0'296,"0"0"-261,0 0 51,0 0-44,0 0-7,0 0-18,-55 22-17,32-14-1,3-3-9,1 0-19,4-5 19,7 0 4,4 0 6,2 0 21,1 0 39,1 0 19,0-2-10,0 0-23,0 2 12,0 0-47,0 7-10,7 8 5,3 7 1,1 3 3,-1 3 10,1-1-13,0 2 5,1-2-12,1 0-43,1-5-206,-1-4-549</inkml:trace>
  <inkml:trace contextRef="#ctx0" brushRef="#br3" timeOffset="-77332.21">19030 8801 746,'0'0'59,"0"0"55,0 0-1,0 0-12,0 0-21,0 0-42,68-64 7,-60 48-8,-2-2-1,-2-1-13,-1 0-13,-2 7 5,0 4-9,-1 6-2,0 2 30,2 0-27,1 14-7,1 13-6,0 6 6,-1 1 10,-3-1-10,0-1 0,0-4 2,0 0 0,0-5-2,0-4 0,0-3-6,0-6-7,-3 0-25,1-6-14,0-1-18,0 0-88,-3 0-63,0-3-172</inkml:trace>
  <inkml:trace contextRef="#ctx0" brushRef="#br3" timeOffset="-77069.24">19021 8971 496,'0'0'267,"0"0"-159,0 0 47,0 0-37,0 0-24,0 0-32,38 6-13,-17-6-36,2 0-9,4 0-4,4-2-37,1-2-116,-1 0-153,-3-1-226</inkml:trace>
  <inkml:trace contextRef="#ctx0" brushRef="#br3" timeOffset="-76477.77">19339 8803 873,'0'0'133,"0"0"-75,0 0 42,0 0-60,0 0 21,28 65-28,-24-41-33,-2-3 7,-2-1-7,0-5-7,0-5-27,0-3-21,0-6 0,0-1 16,0-1 39,0-12-1,0-4 9,3-3-8,0 2 11,3 0 24,-2 3-5,3 4 11,2 1-17,0 5 33,2 2-25,-1 1-1,1 2 2,1 0-13,-1 10 2,-2 4-9,-1 4-8,-4 2 9,-2-2-14,-2 0-2,0-2-2,-2-5-19,-2-3-7,1-5-1,1-3-15,2 0 33,0 0 4,0-9 6,2-4 0,3-5 3,1 0 1,0 2 5,1 0 1,0 1 22,0 6-14,0 2 3,2 3 20,-1 2-8,-1 2-9,1 0-4,1 0-11,-2 11 16,0 2-20,-2 6-1,-1 0 10,-3 2-8,-1-2 1,0-3-4,0-3-7,0-5-4,0-3-61,0-2-28,0-3-96,0 0-150,1 0-297</inkml:trace>
  <inkml:trace contextRef="#ctx0" brushRef="#br3" timeOffset="-75847.39">19688 8835 828,'0'0'215,"0"0"-167,0 0 82,0 0-82,0 0-4,0 0-11,25 50-32,-25-33 6,0 0-7,0-4 2,0-3-5,0-5-11,0-2-13,0-3 9,0 0-10,0-2 20,1-11 1,4-2 6,0-3-2,-1 1 6,3 0 3,-3 3 11,2 2 11,0 5 20,-1 3 6,2 3-17,0 1-3,2 0-30,0 7-3,0 7 7,0 1-7,-4 2-2,-5 2 1,0-5-11,0 0-5,0-4-19,-3-4 3,0-2-2,2-4-4,-1 0 16,2-3 21,0-7 2,0-3-1,0-2 0,3 1 0,4 1 14,2 2-14,2 1 30,1 3-9,0 3 5,-1 2 15,1 0-20,-1 2-3,-1 0 13,1 4-16,-3 4 6,-2 2-2,0 3-11,-5 3 14,0 3-11,-1 0-9,0-3 14,0-2-16,-4-4-8,1 1-36,-1-3-102,-3-4-73,0-4-328</inkml:trace>
  <inkml:trace contextRef="#ctx0" brushRef="#br3" timeOffset="-68960.26">18643 7406 198,'0'0'64,"0"0"-30,0 0 15,0 0 13,0 0-33,0 0-10,0 0 9,-2-34-26,0 31 34,2 0 66,0 1 14,0 0-18,0 1-16,0-2-23,0 3 6,0 0-34,0 0-3,0 0-5,0 0-23,0 0 0,0 10 8,0 4-8,4 2 40,3 0-13,0 0 12,-1-1-11,1-1-10,-3 0 11,1-2-21,-2-1-5,-1-2 9,-1-1-11,-1-2 1,0-2-1,1-2 2,-1 1 5,1-1-8,-1 4 0,1-2 10,0 5-8,1-2-1,-2 2-1,2-2 2,-2-3 0,0 0-2,0 0 0,0-2 0,0 0 3,0 0-3,0 0 0,0 0 0,0-2 0,0 0 0,0 1 0,0-1-1,0 0 3,0 0-3,0 0 1,0 0-11,0 0 4,0 0-29,0 0-20,0 0-55,1 0-71,2 0-152,-1 0-52</inkml:trace>
  <inkml:trace contextRef="#ctx0" brushRef="#br3" timeOffset="-68478.18">18620 7607 372,'0'0'193,"0"0"-32,0 0-16,0 0-38,0 0-27,0 0-11,45 0-22,-32 0-12,0 0 15,0 0-30,-3 0 4,1 0-6,-4 0-13,-3 0-4,-1 0-1,-3 0-16,0 0-17,0 1-109,0 0-93,-3 0-185</inkml:trace>
  <inkml:trace contextRef="#ctx0" brushRef="#br1" timeOffset="-45969.45">997 3790 17,'0'0'980,"34"-58"-906,-20 35-52,-7 8 62,-4 5 12,-3 5-42,-12 5-28,-13 0-26,-12 19-20,-2 10 20,5 9-18,7 3 10,14-2 4,11-4-1,2-6 2,4-7 3,8-5 0,-4-5 23,-3-4-21,-5-3 4,0-1-6,-2-2 0,-12 0-16,-9-2-39,2 0-80,6-9 9,10-9 16,5-5 44,25-3 19,7-1-20,10 2-6,0 3 27,-1 6 13,-2 4 15,0 7-31,-7 5 49,-7 0 20,-7 11 41,-7 8 19,-4 4 3,-7 2-16,0 0 19,0-3-30,0-4-27,0-4-2,0-5-13,2-3 15,3-4 1,1-2-12,1 0 27,1-6-26,3-12-16,-4-5-3,-3-3-15,-4-5-3,0 2 1,-3 5-25,-8 7 21,1 7-22,-2 8 13,3 2 11,4 0-10,3 0 23,2 0-1,11-7 7,21-7 63,14-9-39,13-11 6,13-9 20,-3-4 22,-8-3-49,-10 4 3,-20 9 5,-13 6 12,-11 9-7,-7 5 1,-4 7-14,-13 10 0,-8 0-14,-4 26 3,2 17 8,4 14 51,9 7-45,12 1-14,2-4-3,0-8-9,0-6-3,0-5-54,0-9-56,0-8-49,-5-9-91,3-10-86,2-6-87</inkml:trace>
  <inkml:trace contextRef="#ctx0" brushRef="#br1" timeOffset="-45691.87">1671 3677 1166,'0'0'171,"0"0"-168,0 0 35,0 0 34,0 0-72,0 0-13,11 27-73,-11 3-96,0-1-125,0-2-305</inkml:trace>
  <inkml:trace contextRef="#ctx0" brushRef="#br1" timeOffset="-45668.93">1546 4001 1367,'0'0'77,"0"0"-67,0 0 5,0 0-15,0 0-19,0 0-166,45-22-437</inkml:trace>
  <inkml:trace contextRef="#ctx0" brushRef="#br1" timeOffset="-45409.34">1839 3834 1019,'0'0'344,"0"0"-339,0 0-5,0 0 2,0 0-2,0 0 0,69 10-158,-65-3-312</inkml:trace>
  <inkml:trace contextRef="#ctx0" brushRef="#br1" timeOffset="-45142.11">836 4246 1095,'0'0'216,"0"0"-188,0 0 73,0 0-1,0 0-15,107 25-24,-21-25-28,19 0-33,23-4-18,12-14-118,8-7-397</inkml:trace>
  <inkml:trace contextRef="#ctx0" brushRef="#br1" timeOffset="-43967.77">3614 4042 986,'0'0'30,"0"0"-17,5-59 72,-7 44 33,-12 3-12,-7 4-54,-8 8-3,-5 2-39,-7 22-8,-1 16-2,1 11 0,6 5-5,9-1-3,13-9-59,13-13-23,2-15-61,21-14 86,9-8 65,4-23 23,5-13 92,5-7 2,-1-2-19,-4 6 2,-9 9-20,-12 14-32,-12 11-6,-6 9-28,-2 4-14,-3 19-5,-13 9 5,-2 7 0,0-1 2,5-6-4,6-8-17,7-7-38,0-8-40,9-7-98,11-2-69,5 0-171</inkml:trace>
  <inkml:trace contextRef="#ctx0" brushRef="#br1" timeOffset="-43683.91">3758 4090 1005,'0'0'118,"0"0"7,0 0-7,0 0-22,68-24-29,-52 42-57,0 6-3,-7 3-7,-4 0-1,-5-1 0,0-3-30,-10-4-25,-3-5 12,4-7-3,2-7 27,4 0 20,3-14 21,0-8 22,7-5 1,14-4-14,6 1-5,3 2-25,2 6-5,0 5-87,-5 9-60,-5 8-163,-8 0-252</inkml:trace>
  <inkml:trace contextRef="#ctx0" brushRef="#br1" timeOffset="-43121.23">4027 4213 862,'0'0'353,"0"0"-283,83-44 65,-52 33-29,-2 1-35,-3 2-46,-5 2-25,-4-1 5,-9 1-5,-5-2-4,-3 1-8,-7-2-19,-16 3 10,-6 5-13,-5 1 17,2 9 12,4 10-2,8 3-3,10 3-5,9 3-16,1-1 3,8-1-23,15-7-36,12-7-16,15-11-23,13-1 11,6-10 4,-2-8 94,-5-3 17,-11 1 52,-11-1 20,-10 2 32,-12 1-53,-13 4-17,-5 3 5,-14 6-6,-12 5-33,-8 0-3,0 17 3,3 7-6,10 0 6,12 1-3,7-5 2,2-5-21,16-8 3,12-7 5,6 0 14,4-18 15,-2-4 24,-4-5 43,-4 2 14,-9 5-23,-8 9 2,-8 5-7,-3 6-35,0 7-33,-6 15-2,-4 6 2,2 4 1,8-3-1,0-7-20,18-6-49,16-10-71,9-6-91,5-5-352</inkml:trace>
  <inkml:trace contextRef="#ctx0" brushRef="#br1" timeOffset="-37197.34">5708 3975 1342,'0'0'58,"0"0"-43,0 0 0,0 0 5,-25 89 33,5-46-18,-3 1-22,-2-3-13,2-9-14,6-7-41,7-12-41,8-13 6,2-7 8,12-20 41,12-12 21,6-8 20,6-4 11,1 0 15,-1 5 12,-7 5 5,-9 10 3,-8 11 19,-7 9 8,-2 8-25,-3 3 7,0 0-30,1 11-20,1 18 0,3 9 8,-1 8 9,-1 1 17,-1 1-31,-2-2 6,0-3-8,0-6-6,0-8 0,0-8-9,0-7-37,0-8-29,0-6-120,0 0-68,0-4-172</inkml:trace>
  <inkml:trace contextRef="#ctx0" brushRef="#br1" timeOffset="-36926">5630 4153 803,'0'0'349,"0"0"-282,0 0 27,0 0-18,0 0-23,0 0-28,33-2-14,-4 4-9,10-2-2,9 0-57,11-2-62,5-8-154,3-4-280</inkml:trace>
  <inkml:trace contextRef="#ctx0" brushRef="#br1" timeOffset="-36517.9">6225 4205 762,'0'0'234,"0"0"-80,0 0-5,0 0-75,0 0 17,0 0-30,2 1-36,5 2-10,4 1-9,5-2-5,7 0 2,2-1-3,5-1-60,1 0-88,1-5-121,-2-5-234</inkml:trace>
  <inkml:trace contextRef="#ctx0" brushRef="#br1" timeOffset="-36258.65">6261 4291 990,'0'0'116,"0"0"-74,0 0-21,0 0-21,0 0-60,0 0-147,61-6-166</inkml:trace>
  <inkml:trace contextRef="#ctx0" brushRef="#br1" timeOffset="-35990.56">6937 3978 1365,'0'0'62,"0"0"47,0 0-58,0 0-14,13 72 19,-13-16 7,0 3-29,-10-4-23,-3-6-10,5-9-1,4-8-42,4-10-26,1-5-101,17-12-152,3-5-274</inkml:trace>
  <inkml:trace contextRef="#ctx0" brushRef="#br1" timeOffset="-35710.88">7203 4109 544,'0'0'567,"0"0"-531,0 0 80,0 0-69,0 0-16,0 0 5,-80 60-3,66-18-33,11-3-1,3-7 0,14-10-10,10-10 7,6-6-3,2-6 7,-1-10 24,-1-11-5,-5-10 18,-7-1 18,-7-4-18,-8 1 0,-3 0-20,-14 3-15,-9 6-4,-6 6 2,1 13-7,4 7-10,3 0-15,9 15-18,8 1-67,4-2-110,9-5-193</inkml:trace>
  <inkml:trace contextRef="#ctx0" brushRef="#br1" timeOffset="-35441.5">7521 3813 783,'0'0'274,"0"0"-71,0 0-44,0 0-49,0 0-15,0 0-64,31-10-20,-4 10-10,7 2-1,2 1-42,-2-1-106,0-2-179,-3 0-237</inkml:trace>
  <inkml:trace contextRef="#ctx0" brushRef="#br1" timeOffset="-35145.03">7995 3627 952,'0'0'200,"0"0"-128,0 0 51,0 0-67,0 0-21,0 0 3,-41 69-17,28-20-11,6 4-6,7-4-2,0-6-4,8-8 1,9-10-30,4-11 16,-1-10-18,-2-4 16,2-10 17,-8-13 5,-5-7 6,-7-1 10,-2 2-3,-20 5 13,-10 11-24,-4 8-4,-2 5-3,1 5-10,8 13-3,9 3-47,8 2-52,10-2-122,2-3-251</inkml:trace>
  <inkml:trace contextRef="#ctx0" brushRef="#br1" timeOffset="-34608.87">8177 4098 1004,'0'0'199,"0"0"-82,0 0-14,0 0-32,0 0-18,21 61-26,-21-38-17,0 0-9,0-4-2,0-3-33,0-9-41,0-1-1,0-6 3,0-3 50,0-14 23,7-7 0,6-3 9,1-2 9,1 2 26,-1 4 23,0 4-5,-2 10 1,-4 5-22,0 4-24,1 6-13,0 14-4,-1 5 0,-5 2-7,-3 2 5,0-5-15,0-4-11,-6-10-17,3-7 3,3-3 8,0-7 34,3-12 11,6-6-7,6-1 19,-1 1 20,2 2-2,-2 6 2,-1 7-18,-1 6-2,1 4 3,1 5-24,2 13 3,-4 7-5,-2 3 4,-7-1-6,-3 0 2,0-6-6,0-4-9,0-6-57,0-5-59,-3-6-47,1-4-94,2-16-92,2-5-88</inkml:trace>
  <inkml:trace contextRef="#ctx0" brushRef="#br1" timeOffset="-34327.07">8719 3826 899,'0'0'109,"0"0"34,0 0-53,0 0-8,0 0-12,0 0-46,43 12-21,-43 15 7,0 3-7,-11-1-3,-3-1-1,-4-5-18,4-3 11,4-7-7,7-8 15,3-4 4,7-1 50,22-1 58,17-12-52,17-3-39,12 0-21,0 0-16,-7 1-155,-13 2-205</inkml:trace>
  <inkml:trace contextRef="#ctx0" brushRef="#br1" timeOffset="-32950.46">2514 5369 481,'0'0'279,"0"0"-215,0 0 62,0 0 31,0 0 23,0 0-95,72-69-59,-17 28-15,8-3-1,-6 2 33,-7 2 1,-13 5-20,-11 3-2,-12 1-17,-8 5 5,-6 3-4,0 5-4,-8 9-2,-4 3-6,-3 6-9,-3 11 8,-2 18-11,-1 15 14,0 9 0,3 6 4,6-2-5,8-5 3,4-9-9,3-8-8,15-10-17,9-11 1,3-7-23,3-7-31,-3 0-50,-5 0-43,-4-6-104,-4-5-74</inkml:trace>
  <inkml:trace contextRef="#ctx0" brushRef="#br1" timeOffset="-32694.67">3023 5300 1024,'0'0'171,"0"0"-39,0 0-22,0 0-24,0 0-35,0 0-39,-16 34-3,2-7 22,-2-1-27,2-3-4,6-4-6,5-2-74,3-9-154,2-6-343</inkml:trace>
  <inkml:trace contextRef="#ctx0" brushRef="#br1" timeOffset="-32318.27">3583 5268 166,'0'0'621,"0"0"-491,0 0 54,0 0-25,0 0-36,0 0 1,-1-3-55,2 2-23,4 1-12,6 0-18,3-1-4,3 0-12,4 0-7,-1-2-9,-2 1-74,2-1-103,-1 3-96,0 0-239</inkml:trace>
  <inkml:trace contextRef="#ctx0" brushRef="#br1" timeOffset="-32044.25">3567 5400 893,'0'0'179,"0"0"28,0 0-54,0 0-46,0 0-66,0 0-41,35 0-79,3 0-153,11-3-467</inkml:trace>
  <inkml:trace contextRef="#ctx0" brushRef="#br1" timeOffset="-31638.05">4176 5352 439,'0'0'556,"0"0"-527,50-62 132,-16 34-64,3-1-24,-1-4-11,-6 4-26,-7 1-19,-5 5 14,-9 5-1,-4 6-9,-3 8 16,-2 3-25,0 1 2,0 1-14,0 14-2,-2 10 1,-8 8 1,-1 5 0,0 3 5,-1 3-4,0-4-1,2-5 0,6-7-5,3-6-9,1-6-35,0-5-35,5-4-11,2-2-37,-1-1-79,-6-1-88,0 0-98</inkml:trace>
  <inkml:trace contextRef="#ctx0" brushRef="#br1" timeOffset="-31359.69">4234 5462 764,'0'0'249,"0"0"-96,0 0 6,0 0-88,0 0-1,79-19-36,-50 19-29,4-3-5,6-1-65,6-4-87,3 0-159,0-3-333</inkml:trace>
  <inkml:trace contextRef="#ctx0" brushRef="#br1" timeOffset="-30746.21">4925 5244 710,'0'0'119,"0"0"-39,0 0 80,0 0 11,0 0-42,0 0-61,-36-51-23,10 64-23,-1 9-8,0 9 3,11 3-17,5 1-5,10-3 4,1-7-44,10-8-19,12-6-34,6-9-21,4-2-9,2-4 36,-2-12 39,-1-3-11,-6-2 9,-6 0 47,-5 4 8,-6 3 21,-5 7 35,-3 1 32,0 6-13,0 0-27,0 0-24,-5 14 12,0 6 7,3-1-24,1 2-6,1-5-13,0-2-17,0-3-40,7-6-13,0-4 6,1-1 3,1-4 7,-2-11 35,2-1 19,0-3 8,3 0 40,-1 2 30,0 2 25,0 5 9,-2 5-32,-1 4 1,3 1-36,1 3-22,-1 13-12,0 3-10,-4 2 2,-4 1-3,-3-2-15,0-3-23,0-4-26,-4-7-7,4-6 1,0 0 27,0-9 43,0-9 22,10-4 11,4-5 25,4 1 3,-2 4-12,0 5 9,0 4-10,0 8-9,-4 5-21,-2 0-12,-1 12 7,-4 6-12,-1 4-1,-4 1 9,0-1-9,0-2 2,-4-3-2,-3-3-22,0-2-46,5-4-93,2-7-131,0-1-362</inkml:trace>
  <inkml:trace contextRef="#ctx0" brushRef="#br1" timeOffset="-30278.63">5762 5384 838,'0'0'100,"0"0"114,0 0-76,0 0-30,0 0-23,0 0-47,14-13-20,2 13 5,0 3-19,0 1-3,1-2-1,0-2 0,1 0-33,2 0-50,-1 0-75,-1 0-186,-6 0-420</inkml:trace>
  <inkml:trace contextRef="#ctx0" brushRef="#br1" timeOffset="-30011.08">5722 5491 577,'0'0'632,"0"0"-570,0 0 83,0 0-80,0 0-7,0 0-58,32 0-14,-12 0-90,3 0-90,-1-4-150,-1-2-246</inkml:trace>
  <inkml:trace contextRef="#ctx0" brushRef="#br1" timeOffset="-28810.24">6550 5291 555,'0'0'133,"0"0"56,0 0 12,0 0 18,0 0-38,0 0-48,0-29-59,0 29-43,0 16 1,0 8-24,-4 8 7,-3-1 4,-3-2-19,2-2-3,3-6-41,4-2-53,1-4-118,7-10-176,12-5-252</inkml:trace>
  <inkml:trace contextRef="#ctx0" brushRef="#br1" timeOffset="-28509.93">6788 5280 1109,'0'0'133,"0"0"-38,0 0 39,0 0-93,0 0-7,0 0-25,-62 92-8,48-43 7,11-5-8,3-5 0,5-6-2,15-10-4,5-11 3,2-11-3,1-1 6,0-18 21,-4-10-14,-8-5 4,-2-5 1,-8 0 0,-6 0 6,0 3-18,-7 6 3,-8 9-13,-1 12 4,0 8-18,2 3-28,5 15-56,3 3-34,6-2-134,0-1-236</inkml:trace>
  <inkml:trace contextRef="#ctx0" brushRef="#br1" timeOffset="-20641.88">7123 5073 609,'0'0'144,"0"0"64,0 0-37,0 0-23,0 0-8,0 0-46,1 4-41,16-4-32,7 1-21,5 1-5,7 0-65,6-1-113,-1-1-139,-3 0-344</inkml:trace>
  <inkml:trace contextRef="#ctx0" brushRef="#br1" timeOffset="-20291.41">7545 4989 813,'0'0'111,"0"0"41,0 0-19,0 0-39,0 0-21,0 0-46,65-50-7,-51 53-1,-5 12-19,-6 5 0,-3 4-2,-2 4-1,-17 0-22,-2-3-10,-3-1-1,2-5 20,5-3-13,3-4 20,5-5 8,7-5 2,2 0 8,0-2 38,0 0 26,0 0 16,2 0-34,12 0-24,6-4-18,10 1-13,4 2-12,5 1-87,-1 0-110,1 0-210</inkml:trace>
  <inkml:trace contextRef="#ctx0" brushRef="#br1" timeOffset="-19212.2">7922 5484 1162,'0'0'80,"0"0"25,0 0-26,0 0-45,0 0-4,0 0-27,9 32-3,-9-3 0,-9-2-2,0-3-14,0-7-20,2-5-7,7-8 18,0-4-5,0 0 30,0-15-1,12-3 2,1-6 9,7 0 5,3 1 3,1 2 9,-2 8-11,0 3 25,-6 9-6,-2 1-17,3 5 0,-6 13-17,-2 4-1,-3 1 4,-6 0-4,0-1-10,0-3-26,-8-5-10,1-6 6,5-3 4,2-5 31,0 0 5,0-15 14,6-6 5,10-6-3,1 1 29,2 1 8,-2 6-16,0 4-1,-4 5 13,-2 8-30,-2 2 2,0 1-10,2 15-9,1 8 7,-4 6-5,-5 1-3,-3 0 5,0-1-6,-3-5-12,-6-5-46,-2-4-107,2-7-181</inkml:trace>
  <inkml:trace contextRef="#ctx0" brushRef="#br1" timeOffset="-18227.7">2490 6325 301,'0'0'409,"0"0"-334,0 0 126,0 0 20,0 0-58,0 0-74,27-76-42,8 34-23,6-5 25,2 1-21,3-1-18,-6 4 6,-6 1-15,-8 6 4,-11 5-5,-8 11 2,-7 9-9,0 7-2,-7 4-12,-13 8 6,-5 19 0,-5 12 10,5 7 4,7 4 1,2-1-3,9-3 3,3-5 0,2-9-2,2-9 2,0-10-7,0-5-8,4-5-20,5-3 1,1 0-16,0 0-9,-3 0 16,-2 0-27,0-1-52,-1 1-5,1-4-72,6 0-133</inkml:trace>
  <inkml:trace contextRef="#ctx0" brushRef="#br1" timeOffset="-17717.85">2787 6276 747,'0'0'65,"0"0"24,0 0-3,0 0-16,0 0-38,0 0-16,0-12-16,0 12 6,0 0 5,0 0 15,0 0 12,3-2-4,4-2-4,7 2 11,2-3-12,2 3 9,-2 2 10,-2 0-6,-3 0-1,-3 1-29,-5 10-12,-3 3 0,0 2-10,-6-1-25,-6 0 1,-4-3-6,2-2 2,1-4-13,0-1 14,1-1 26,3-4 5,4 0 6,3 0 18,2 0 24,0 0 24,0 0-17,7 0-18,6 0-1,4 1-19,3 7 13,-2 3 0,-5 3-13,-5 2-1,-6 2-10,-2 0 0,-10-1-5,-12-4-3,0-1-16,-6-4-13,4-7-21,3-1 2,4-1-8,8-13-58,9-3-32,1-5-245</inkml:trace>
  <inkml:trace contextRef="#ctx0" brushRef="#br1" timeOffset="-17430.96">3436 6304 717,'0'0'440,"0"0"-425,0 0 75,0 0-16,0 0-15,0 0-21,69-17-11,-53 17-27,-2 0-10,0 2-37,-3-2-23,0 2-66,-2-2-94,-2 0-176</inkml:trace>
  <inkml:trace contextRef="#ctx0" brushRef="#br1" timeOffset="-17147.72">3421 6391 825,'0'0'141,"0"0"-90,0 0 58,0 0-24,0 0-12,0 0-62,2 5-11,19-5-41,6-2-156,3-9-277</inkml:trace>
  <inkml:trace contextRef="#ctx0" brushRef="#br1" timeOffset="-16406.52">4317 6178 481,'0'0'168,"0"0"-1,0 0 1,0 0-20,0 0-28,0 0-49,26-58-17,-10 52-16,2 3 12,2 3-24,1 0-14,-4 5 1,-2 7-13,-6 3-2,-7 4-6,-2 3-38,-6 2-4,-14-2-5,-4-3-2,-1-4 15,6-8-18,4-2 27,8-4 33,4-1 1,3 0 60,0 0 17,5-3-15,9 0-16,5 3-8,1 0-4,0 5-3,-2 6-14,-4 4 4,-3 0-20,-6 1 0,-5 1-2,0-2 0,-19 1-9,-5-1-5,-8-4-6,1-4 0,3-3-13,2-4-3,4 0 18,3 0-21,4-10-9,8-2-71,7-1-79,14-5-186</inkml:trace>
  <inkml:trace contextRef="#ctx0" brushRef="#br1" timeOffset="-15686.51">4839 6159 950,'0'0'85,"0"0"-13,0 0 1,0 0-14,-66 12-7,43 17-45,7 4-2,9 1-5,7-1-2,0-4-2,9-4-28,9-6-25,1-7-13,2-5-24,1-7 8,1 0-15,-2-8 27,-4-7 24,-3-2 44,-5-1 6,-4 1 10,-1 2 0,-4 4 26,0 4 5,0 4 15,0 3 4,0 0-27,0 8-24,0 7 33,0 2-18,5 1-17,-3-2-7,1-2-1,-2-5-15,0-4-16,0-4-7,0-1 35,3-4 4,1-11 14,2-1 38,2-2 23,2 1 18,-2 1-17,0 7-14,1 2 22,-1 5-29,3 2-22,2 1-14,0 11-10,-2 4-3,-5-1-6,-5 3-6,-2-4-3,0-1-31,-2-6-1,-5-2-7,3-5 4,2 0 27,2-3 17,0-10 3,0-1 32,6-2-6,5-1 4,1 1 1,1 3-4,1 5-3,-3 3-3,3 5-13,4 0 11,0 0-17,1 6 5,1 5 5,-8 1-12,-3 4-1,-5 1-2,-4 1-1,-2-1-1,-7-2-42,-2-3-52,-1-3-49,6-5-146,5-4-193</inkml:trace>
  <inkml:trace contextRef="#ctx0" brushRef="#br1" timeOffset="-14792.4">5706 6355 684,'0'0'173,"0"0"20,0 0-38,0 0-44,0 0-11,0 0-30,0 0-6,52 10-27,-27-6-14,2-2-12,1 0-11,-1-2-13,-4 0-63,-5 0-101,-4 0-84,-5 2-240</inkml:trace>
  <inkml:trace contextRef="#ctx0" brushRef="#br1" timeOffset="-14514.39">5710 6481 738,'0'0'168,"0"0"43,0 0-48,0 0-36,0 0-34,0 0-54,69 9-39,-42-6-11,1 0-77,3 0-70,4-1-97,7-2-147,13 0-44</inkml:trace>
  <inkml:trace contextRef="#ctx0" brushRef="#br1" timeOffset="-13728">6814 6260 472,'0'0'98,"0"0"27,0 0 2,0 0-10,0 0-10,0 0-35,-5-49-24,5 43-10,7-2 13,10 0-11,7 1 3,4 1 1,3 6-2,-3 0 2,-6 4-22,-8 9-21,-11 5-2,-3 2-15,-8 3-27,-14-2-2,-4-2-10,0-4 2,5-2-28,5-4 17,9-4 49,3-5 15,4 0 10,0 0 71,11-1-17,1-3-11,6 0-13,0 4 5,3 0 6,3 4-30,1 8-2,-4 1-3,-5 2-5,-9 1-2,-7 0-9,-3-1-2,-18-1-2,-5-2 4,-4-4-8,0-3-2,6-3-11,1-2 7,7 0-15,4 0-13,6 0 1,6-4-39,0-6-87,11-1-142,14-3-361</inkml:trace>
  <inkml:trace contextRef="#ctx0" brushRef="#br1" timeOffset="-13448.34">7394 6234 963,'0'0'104,"0"0"57,0 0-82,0 0 19,-61 22-10,34 0-28,1 2-38,4-2-9,4 0-13,6-3-2,7-1-39,1-3-94,-1-5-104,1-4-168</inkml:trace>
  <inkml:trace contextRef="#ctx0" brushRef="#br1" timeOffset="-13148.08">7226 6218 921,'0'0'138,"0"0"78,0 0-87,0 0-19,0 0-41,60 23-31,-38 12 7,-2 3-8,-2 0-20,-6-2-4,-3-3-13,-2-6-10,0-5-25,-1-5-76,1-7-146,0-10-262</inkml:trace>
  <inkml:trace contextRef="#ctx0" brushRef="#br1" timeOffset="-12832.4">7596 6256 1084,'0'0'246,"0"0"-181,0 0 39,0 0-72,0 0 34,6 71-38,-6-42-28,0 2-11,0-3-41,0-1-80,0-6-60,0-7-109,4-8-206</inkml:trace>
  <inkml:trace contextRef="#ctx0" brushRef="#br1" timeOffset="-12549.03">7749 6331 740,'0'0'264,"0"0"-202,0 0 97,0 0-69,0 0-45,0 0-39,5 21-3,-5 10 4,0-3-7,8-1 1,4-6-1,0-6 0,-1-7 1,1-8 1,-1 0 3,2-15-1,-4-10 12,-6-4-16,-3 0 15,0 0 20,-7 3-7,-6 3-8,-4 4-20,3 6 2,1 5-7,4 7-1,4 1-12,1 0-11,2 9-35,1-2-21,-1 1-107,-2-1-66,2-5-122</inkml:trace>
  <inkml:trace contextRef="#ctx0" brushRef="#br1" timeOffset="-12518.11">8032 6076 1149,'0'0'134,"0"0"-49,0 0 8,0 0-17,0 0-23,0 0-46,49-5 2,-32 8-9,3 0-10,-2 0-76,3-3-131,-1 0-233</inkml:trace>
  <inkml:trace contextRef="#ctx0" brushRef="#br1" timeOffset="-12212.75">8370 6024 877,'0'0'9,"0"0"29,0 0 45,0 0 39,0 0-20,0 0-68,46-31-16,-32 31 28,-1 1-2,-3 13-21,-4 6-12,-6 5-8,0 2-6,-16 4 1,-6-2-33,-3-1 14,2-5-3,5-7 18,6-6 3,8-7 6,4-3-2,0 0 48,8 0 21,13-7 0,7-4-50,8-2-19,3-1-2,-1 3-133,1-1-207</inkml:trace>
  <inkml:trace contextRef="#ctx0" brushRef="#br1" timeOffset="-11843.38">8634 6710 1363,'0'0'37,"0"0"92,-31 74-41,6-43-33,-1-3-31,-3-1-22,-1-5-2,-2-1-73,1-2-151,4-5-200</inkml:trace>
  <inkml:trace contextRef="#ctx0" brushRef="#br1" timeOffset="-10908.87">9481 6551 116,'0'0'646,"0"0"-496,79-64 87,-39 29-94,2-4-50,-2-1 8,-7 1-25,-9 1-23,-10 3-31,-8 0-14,-6 4 2,-2 5-8,-12 9-4,-2 10-4,-3 7-4,-1 19 7,0 16-14,2 12 9,4 9 6,5 2-6,7 0-7,2-4 2,0-12-5,15-7 18,5-10-14,3-9-17,3-7-14,-1-4-22,-2-5 12,-1 0-3,-3-6-2,-3-7 16,-2-4 19,-2-1 25,-4 1 22,-3 2 29,-4 6 7,-1 3 2,0 5-16,0 1-22,0 0-22,0 12 0,0 7-2,0 1 4,5-1-2,4-4 1,3-4 1,3-5-4,2-5 1,3-1 1,1 0-1,0-12 4,-2 0-3,-5-2 2,-2 0 1,-6 4 21,-3 2-5,-3 3 3,0 2 14,0 3-13,0 0-12,-1 0-7,-5 12-2,1 4 11,2 5-7,2 4 0,1-3 9,0-1-15,0-3-1,0-3-19,1-4-97,0 0-52,-1-5-262</inkml:trace>
  <inkml:trace contextRef="#ctx0" brushRef="#br1" timeOffset="-10412.49">10262 6526 474,'0'0'68,"0"0"136,0 0-62,0 0 13,0 0-8,0 0-40,-16 0-3,16 0-38,11 1-10,5 2-19,7-3-25,7 0-12,1 0-73,-3 0-137,-5 0-216</inkml:trace>
  <inkml:trace contextRef="#ctx0" brushRef="#br1" timeOffset="-10114.08">10216 6647 1195,'0'0'44,"0"0"69,0 0-97,0 0-16,0 0-70,87-2-215,-49 2-417</inkml:trace>
  <inkml:trace contextRef="#ctx0" brushRef="#br1" timeOffset="-9545.43">10748 6536 313,'0'0'168,"0"0"-143,0 0 42,0 0 10,0 0 30,0 0-34,-45-44 4,45 32-6,0-1 26,0 1 14,5 0-15,9 2-14,4 6-22,3 4-2,1 3-25,1 18-24,-8 8 16,-10 5-25,-5 4 2,-21 0-5,-10-1-28,-2-5-19,2-7-17,3-8-21,7-6 5,4-10 4,5-1 79,3-7 1,5-11 55,2-2 36,2-2-17,0 5-3,6 4 7,5 4-27,1 7-21,3 2-3,3 2-28,-1 12 2,4 2-2,-5 3 1,2-1-6,4-2-36,2-5-81,6-4-90,1-7-274</inkml:trace>
  <inkml:trace contextRef="#ctx0" brushRef="#br1" timeOffset="-9232.31">11204 6458 1203,'0'0'95,"0"0"66,0 0-94,0 0-31,-4 64 21,-15-22-28,0 1-24,-5-3-1,3-6-4,3-7-34,5-5-47,7-10-118,2-10-94,4-2-192</inkml:trace>
  <inkml:trace contextRef="#ctx0" brushRef="#br1" timeOffset="-8932.36">11095 6527 423,'0'0'316,"0"0"-119,0-62 14,0 56-40,0 6-17,7 0-70,4 15-53,3 10-9,4 8 5,-2 3 2,-2-1-22,-3-2-5,-2-4-4,-2-4-32,-1-7-74,-1-5-122,2-11-220</inkml:trace>
  <inkml:trace contextRef="#ctx0" brushRef="#br1" timeOffset="-8907.47">11411 6462 1018,'0'0'181,"0"0"-45,0 0-34,0 0-62,0 0-1,7 59-5,-7-27-12,0-4-22,0-1-3,0-5-29,5-2-95,4-8-49,0-4-134,3-8-225</inkml:trace>
  <inkml:trace contextRef="#ctx0" brushRef="#br1" timeOffset="-8599.36">11565 6516 878,'0'0'106,"0"0"30,0 0 10,0 0-81,0 0-42,0 0-11,2 58-11,-2-30 8,1-3-6,11-5-3,3-6 0,3-7 2,1-7 7,-1 0 3,-2-8-3,-2-11 22,-5-4-16,-5-4 15,-4-2 2,0 1-13,-13-1-6,-4 3-13,0 4-9,1 8-5,4 9-32,2 5-28,3 3-37,1 11-111,5-2-157</inkml:trace>
  <inkml:trace contextRef="#ctx0" brushRef="#br1" timeOffset="-8299.6">11798 6261 1247,'0'0'85,"0"0"25,64-24-24,-40 24-36,-3 0-23,-1 0-27,0 0-34,1 7-145,0-4-168,2-1-669</inkml:trace>
  <inkml:trace contextRef="#ctx0" brushRef="#br1" timeOffset="-7998.44">12200 6104 1030,'0'0'28,"0"0"97,0 0-35,0 0 26,0 0-50,0 0-59,40-41 2,-25 60-9,3 10 7,-3 7-3,-4 4-3,-7 2 0,-4-3-1,-5-3-19,-13-5 0,-2-7-21,1-7-6,4-8 2,3-8 22,5-1 22,3-6 11,4-7 20,0 0 30,0-1-16,0 3-6,4 0-16,4 4-14,5 2 1,5 4-10,2 1-10,2 1 8,0 12-3,-2 3-15,-3 2-36,0 2-69,-5-2-142,0 2-375</inkml:trace>
  <inkml:trace contextRef="#ctx0" brushRef="#br1" timeOffset="-7456.09">12596 6499 1185,'0'0'112,"0"0"51,0 0-73,0 0-29,0 0-12,31 68-48,-31-47-2,0 0-1,-7-1-30,-3-6-22,-1-5-61,5-5-5,1-4 34,5-4 34,0-15 52,12-5 14,8-2 24,1-1 16,3 6 7,-2 4 4,-3 6 13,-3 7-36,-3 4-18,-1 0-24,-3 11 2,0 10-5,-6 2 3,-3 2 0,0-2-5,-5-4-7,-6-3-22,1-7-20,2-4 0,3-5 17,5 0 21,0-12 16,5-10 15,14-4-7,4-1 27,3 2 25,3 4-2,-2 6-2,-2 7-11,-2 7-15,-4 1 1,-3 11-25,-4 10-1,-5 4 0,-7 1-5,0 0 6,-6-3-6,-8-1-12,0-4-1,2-3-59,0-3-84,3-5-70,-1-3-325</inkml:trace>
  <inkml:trace contextRef="#ctx0" brushRef="#br1" timeOffset="-6480.27">2610 7211 650,'0'0'98,"0"0"113,0 0 25,0 0-80,0 0-60,0 0-24,-3 52-7,6-28-46,-2 1-12,-1-2-7,0 0-6,0-5-25,0-5-79,0-6-46,0-7-71,5 0-64,3-11-6,4-12-122</inkml:trace>
  <inkml:trace contextRef="#ctx0" brushRef="#br1" timeOffset="-6183.36">2527 7096 594,'0'0'286,"0"0"-104,25-78-3,5 55-58,4 7-53,2 8-24,-1 8-41,-6 8-3,-7 19-51,-8 8-38,-11 5-61,-3-1-60,-13-1-232</inkml:trace>
  <inkml:trace contextRef="#ctx0" brushRef="#br1" timeOffset="-5901.08">2445 7376 593,'0'0'74,"0"0"152,0 0-57,0 0-22,0 0-21,65 23-50,-26-20-14,2-1-36,2 0-26,0 0-23,1-1-112,-3-1-189,0 0-580</inkml:trace>
  <inkml:trace contextRef="#ctx0" brushRef="#br1" timeOffset="-5615.44">3519 7410 903,'0'0'249,"0"0"-164,62-27 44,-34 21-62,0 5-65,-3 1-2,-6 0-94,-8 6-141,-9 8-174</inkml:trace>
  <inkml:trace contextRef="#ctx0" brushRef="#br1" timeOffset="-5333.09">3521 7492 503,'0'0'456,"0"0"-381,0 0 58,0 0-66,0 0-56,82 0-11,-44 0-143,1 0-175,-2 0-466</inkml:trace>
  <inkml:trace contextRef="#ctx0" brushRef="#br1" timeOffset="-5033.82">4268 7229 427,'0'0'73,"0"0"90,0 0-5,0 0-33,0 0-19,0 0-37,7-18 24,-6 16-16,-1 2-10,0 0 14,0 0-29,0 0-14,0 11-3,-4 15-22,-3 8 27,-4 6-15,2-2-22,2-3 4,0-5-7,7-7-37,0-5-74,14-7-123,10-9-205</inkml:trace>
  <inkml:trace contextRef="#ctx0" brushRef="#br1" timeOffset="-4700">4480 7264 174,'0'0'796,"0"0"-716,0 0 79,0 0-43,0 0-59,0 0-31,-35 3-26,31 27 1,4 2 6,0-1-5,9-5-2,4-5 11,5-5-11,-4-6 2,2-7 2,2-3-2,0-11 19,1-11-12,1-7-6,-6-3 14,-3 0-5,-6 0 21,-5 3-6,0 2-12,-12 8-10,-2 7-5,1 11-12,-5 1-3,2 15-42,-2 9-11,4 3-52,4-1-147,6-7-271</inkml:trace>
  <inkml:trace contextRef="#ctx0" brushRef="#br1" timeOffset="-4204.21">4843 7264 522,'0'0'720,"0"0"-637,0 0 40,0 0-61,0 0-13,11 56-17,-11-29-22,0 2-10,0-3-14,-4-3-11,-3-6-72,3-7-3,1-6 2,3-4 3,0-9 93,5-11 2,9-8 19,1-1 58,4-1-1,-3 4-2,1 6 3,-3 6-9,-7 7-17,2 7-26,-2 1-21,1 17-4,0 4 2,3 6-2,-6-1 0,-5-2-15,0-3-3,0-5-14,0-4-29,-2-7 10,0-4-6,2-2 40,0-10 17,0-9 7,0-5 7,8-1 21,6-1 10,3 3 19,1 5-25,2 5-1,-4 6-11,0 7-11,0 0 1,-3 16-17,-3 6 3,-3 4 6,-6 0-9,-1 0 0,0-4-3,0-3-13,0-3-46,-1-3-81,1-8-135,0-5-310</inkml:trace>
  <inkml:trace contextRef="#ctx0" brushRef="#br1" timeOffset="-3822.31">5426 7280 1239,'0'0'72,"0"0"16,0 0-41,4 56 42,-12-23-46,-5 0-35,0-4-6,2-2-2,4-6-18,0-6-28,4-8-40,2-7 9,1 0 8,0-18 58,0-7 0,9-6 11,3-5 23,2-1 18,1-3 6,1 8 29,0 3 4,-3 11-25,0 9 3,-5 5-19,1 4-9,2 10-13,2 15-14,-1 7 23,-7 6-17,-3 1-6,-2 0 5,0-3-7,-2-4-2,-5-6-19,0-5-35,1-5-26,3-9-125,3-7-83,0 0-183</inkml:trace>
  <inkml:trace contextRef="#ctx0" brushRef="#br1" timeOffset="-3534.53">5371 7396 1118,'0'0'241,"0"0"-169,0 0 39,0 0-90,0 0-21,0 0-55,69-9-175,-51 15-459</inkml:trace>
  <inkml:trace contextRef="#ctx0" brushRef="#br1" timeOffset="-3188.39">6582 7881 928,'0'0'438,"0"0"-351,0 0 18,0 0-46,0 0-17,-28 68-31,4-42-11,-8 1-20,-6-1-90,-4-3-157,4-7-377</inkml:trace>
  <inkml:trace contextRef="#ctx0" brushRef="#br1" timeOffset="-2521.5">7429 7512 852,'0'0'121,"0"0"98,0 0-35,0 0-48,0 0-36,0 0-25,-10-27-46,-3 50-14,1 12 18,-2 7-9,1-1-15,4-1-9,2-3-11,0-7-25,0-3-53,5-10-89,2-9-121,0-8-179,2-8-116</inkml:trace>
  <inkml:trace contextRef="#ctx0" brushRef="#br1" timeOffset="-2173.14">7402 7594 562,'0'0'275,"15"-79"-152,-15 52 60,0 10-21,0 11-41,0 6-12,3 2-73,4 21-35,6 10 10,5 9 4,3 1-1,0 1-13,0-7 3,-2-3-8,-1-11-11,-1-5-40,2-10-35,-3-8-43,5-5-70,-7-18-86,0-9-84,-6-5 93,-3-4 280,-5-3 5,0-1 216,-3 5 23,-6 2-19,-2 9-45,3 10 15,3 8-45,3 8-29,2 3-33,0 14-47,0 17-38,0 13 22,0 5-4,0 2-21,0-7 0,2-4-25,5-8-75,4-10-143,3-11-294</inkml:trace>
  <inkml:trace contextRef="#ctx0" brushRef="#br1" timeOffset="-1884.06">8079 7603 1112,'0'0'185,"0"0"-110,0 0 57,60-21-56,-43 19-25,2 2-50,-3 0-1,-1 2-50,-5 4-126,-3 0-133,-3-3-435</inkml:trace>
  <inkml:trace contextRef="#ctx0" brushRef="#br1" timeOffset="-1584.15">8100 7704 1365,'0'0'26,"0"0"98,0 0-76,0 0-41,63-5-7,-32 5-145,2 0-144,0 0-261</inkml:trace>
  <inkml:trace contextRef="#ctx0" brushRef="#br1" timeOffset="-1268.06">8640 7551 837,'0'0'148,"0"0"-69,0 0 40,0 0-8,0 0 4,0-59-55,2 55 8,9 4-14,4 0-18,4 10-8,-3 11-14,-3 9-8,-8 6 5,-5 3-10,-7 2-2,-16-2-6,-8-2-23,-3-6-29,-5-6-54,0-10-9,3-10 24,10-5 13,11-13 85,10-10 22,5-3 74,12 1 9,11 3-12,5 6-7,2 7-17,0 8-38,0 1-19,-3 10-12,-2 8-2,-5 5 1,-4 0-31,-4 0-27,1-5-35,1-5-48,0-6-27,6-7-115,0-2-224</inkml:trace>
  <inkml:trace contextRef="#ctx0" brushRef="#br1" timeOffset="-933.78">8968 7630 806,'0'0'87,"0"0"45,0 0 33,0 0-40,0 0-65,0 0-50,-45 22 5,36 11-2,5-1-12,4-3 2,5-3-3,10-6-6,3-10 5,2-6-6,1-4 7,-2-11 12,0-13-6,-5-6 38,-4-3 12,-6 0-6,-4 0-1,0 3-25,-7 6-11,-8 7-13,-1 10-6,-5 7-14,7 5-33,6 14-86,6 5-27,2 0-153,14-6-318</inkml:trace>
  <inkml:trace contextRef="#ctx0" brushRef="#br1" timeOffset="-617.91">9204 7632 731,'0'0'496,"0"0"-390,0 0 75,0 0-90,0 0-51,0 0-30,0 3-10,-5 27-1,5 4-1,0-1 4,4-4-4,8-4 2,0-9-6,1-6 0,2-10 4,2-8 2,1-17-1,-1-8 4,-3-5-3,-4-3 1,-7-2 3,-3 2-3,0 3-1,-12 11-26,-3 11-25,0 14-46,-3 2-44,5 18-91,1 6-46,3 0-102</inkml:trace>
  <inkml:trace contextRef="#ctx0" brushRef="#br1" timeOffset="-301.51">9570 7523 835,'0'0'161,"0"0"-62,0 0 40,0 0-40,-56 87-37,55-50-39,1 1-16,2-7-6,10-6 11,1-8-12,1-7 0,1-10 17,-1 0-8,0-20 14,-3-8-8,-3-6 1,-2-4 25,-2-3-41,-3 0 5,-1 5-10,0 8-29,-7 12 9,-5 15-15,-1 1-35,-1 17-17,1 9-82,8-1-142,5-1-415</inkml:trace>
  <inkml:trace contextRef="#ctx0" brushRef="#br1" timeOffset="-270.58">9893 7957 1103,'0'0'287,"0"0"-283,-19 63 95,-17-32-93,-11 2-6,-1-3-89,9-7-252,5-6-636</inkml:trace>
  <inkml:trace contextRef="#ctx0" brushRef="#br1" timeOffset="5155.28">18076 8990 553,'0'0'127,"0"0"-67,0 0 46,0 0-37,78-74-21,-45 43 16,0-3-8,-4-2 32,-8-3 27,-8-5-42,-9 2-9,-4 2-11,0 13-16,-1 9 2,-2 10-17,-1 8-12,0 8-10,2 27-5,1 16 5,1 9 0,0 0 0,5-7-1,5-8 0,2-10-8,2-6-18,-2-11-68,-3-5 6,-1-10-14,1-3-67,3 0-63,4-10-203</inkml:trace>
  <inkml:trace contextRef="#ctx0" brushRef="#br1" timeOffset="5515.17">18539 8875 715,'0'0'105,"0"0"-8,0 0 20,0 0-73,0 0-29,0 0-13,-51 7-4,33 6-2,5-1 4,3 1 2,6 2 1,4-3 14,0-1 46,5 1 19,6 0 6,-2-3-20,0 2-19,-2 0-13,-4-1-30,-2 1-1,-1-1-5,0-1-10,-14-3-16,-3-1-33,-4-3-17,5-2-54,5-4-56,10-7-94,1-5-78</inkml:trace>
  <inkml:trace contextRef="#ctx0" brushRef="#br1" timeOffset="5832.49">18673 8920 565,'0'0'269,"0"0"-171,0 0 59,0 0-51,0 0-41,0 0-34,66-7-17,-52 7-14,-3 0-52,-5 0-106,-6 0-173,0 1-328</inkml:trace>
  <inkml:trace contextRef="#ctx0" brushRef="#br1" timeOffset="5860.41">18670 9002 890,'0'0'170,"0"0"-97,0 0 21,0 0-94,63 0-82,-46-4-475</inkml:trace>
  <inkml:trace contextRef="#ctx0" brushRef="#br1" timeOffset="6759.35">10669 7859 726,'0'0'219,"0"0"24,34-73-117,9 26-31,14-3-14,3-3-15,-1 2-26,-11 2-18,-11 3 4,-13 4-15,-8 4-9,-8 5 3,-5 10-5,-3 10-2,0 11 2,-12 2-20,-10 27-8,-5 15 9,-3 15 19,4 8-7,11-1 0,6-6-25,9-7 17,0-11-21,7-11-45,13-8-33,4-8-80,3-6-53,2-3-135</inkml:trace>
  <inkml:trace contextRef="#ctx0" brushRef="#br1" timeOffset="7084.53">11142 7797 690,'0'0'94,"0"0"43,0 0-31,0 0-3,0 0-48,0 0-51,-70-41 3,58 53-7,5 4 0,7 2 19,0 3 18,15-2 26,4 0 3,-2-3 3,-4-3-2,-4-2-30,-7-2-21,-2-2-11,0 0-5,-15-3-31,-3-1-43,-2-2-24,1-1-44,5-3-74,8-11-56,6-5-75</inkml:trace>
  <inkml:trace contextRef="#ctx0" brushRef="#br1" timeOffset="7382.59">11413 7728 994,'0'0'115,"0"0"49,0 0-54,0 0-10,0 0-12,0 0-72,64-12-16,-50 12-3,-4 0-61,-5 0-86,-5 0-175,0 7-319</inkml:trace>
  <inkml:trace contextRef="#ctx0" brushRef="#br1" timeOffset="7410.52">11394 7806 871,'0'0'164,"0"0"-81,0 0-21,0 0-62,76-11-82,-46 5-367</inkml:trace>
  <inkml:trace contextRef="#ctx0" brushRef="#br1" timeOffset="7867.4">12132 7645 644,'0'0'288,"0"0"-54,0 0-10,0 0-59,0 0-46,0 0-66,-7-18-31,5 45 5,-2 5 0,-3 0-8,-2-2-12,0-1-7,1 0-7,0-2-68,6-5-48,2-6-149,0-8-258</inkml:trace>
  <inkml:trace contextRef="#ctx0" brushRef="#br1" timeOffset="8180.92">12430 7678 1098,'0'0'176,"0"0"-73,0 0-5,0 0-73,0 0 20,-77 52-31,43-26-14,3 0-6,7-4-52,7-3-46,5-7-107,9-7-145,3-5-346</inkml:trace>
  <inkml:trace contextRef="#ctx0" brushRef="#br1" timeOffset="8497.39">12282 7726 617,'0'0'439,"0"0"-317,0 0 74,0 0-81,0 0-17,0 0-57,52 40 4,-38-13-23,2 1-18,-2 0-4,0-4-12,-1 0-66,-3-7-121,-1-7-216</inkml:trace>
  <inkml:trace contextRef="#ctx0" brushRef="#br1" timeOffset="8525.33">12668 7699 1206,'0'0'202,"0"0"-166,0 0 89,0 0-83,0 0-6,12 57-12,-22-25-24,2 0-2,1-4-18,5 1-71,2-9-119,0-4-91,6-10-253</inkml:trace>
  <inkml:trace contextRef="#ctx0" brushRef="#br1" timeOffset="8847.35">12831 7760 620,'0'0'366,"0"0"-301,0 0 131,0 0-110,0 0-40,0 0-31,4 22-8,-5 6 5,1-2 4,2-2-7,11-6 7,1-6-14,4-8 16,1-4 24,2-6-9,-2-16 2,-3-5-10,-7-4-14,-7-2 15,-2 3-18,-6 2 0,-10 4 1,-1 5-7,3 7-4,1 10-1,2 2-22,-3 6-23,-1 14-62,-1 0-87,-2 0-214</inkml:trace>
  <inkml:trace contextRef="#ctx0" brushRef="#br1" timeOffset="9146.92">13059 7471 889,'0'0'149,"0"0"40,0 0-51,0 0-28,0 0-46,0 0-64,72-23 0,-40 23-78,4 0-88,-1 0-156,-3-1-382</inkml:trace>
  <inkml:trace contextRef="#ctx0" brushRef="#br1" timeOffset="9476.96">13439 7362 744,'0'0'110,"0"0"25,0 0-1,20-55-23,-15 47-19,-1 3-51,2 3 1,4 2-10,1 0-8,3 2 4,-1 11-12,-1 4-12,-3 4-2,-9 3-2,0 1-11,-10 0-18,-11-2-30,-3-3 0,3-4-18,4-6-22,7-3 32,9-6 42,1-1 25,1 0 81,12-6 0,5 1-11,-1 3 0,0 2-7,-4 0-4,-3 7-42,-3 10 0,-4 3-7,-3 1-6,0 1-2,-13 0-2,-5-3-9,-1-3-13,-1-4-47,2-4-40,1-3-56,6-5-98,10 0-288</inkml:trace>
  <inkml:trace contextRef="#ctx0" brushRef="#br1" timeOffset="10076.5">13718 7775 1064,'0'0'182,"0"0"-63,0 0 34,0 0-67,0 0-39,0 0-33,55 20-4,-53 2-9,-2 2 3,0-2-4,-8-3-21,-2-4 7,3-6-35,2-6-10,2-3-2,3-7 40,0-11 21,5-6 0,9 0 0,1 0 24,3 4 5,0 5 11,-4 5 9,-1 4-14,-2 6-5,-2 0-11,1 5-18,-1 13 4,0 3-5,-5 1 0,-4 0-3,0-1-1,-5-5-13,-3-4-10,1-6-13,2-6 23,3 0-9,2-7 26,0-13 14,11-5-11,7-3 11,3 1 13,2 4 3,2 4 12,-2 8-19,-1 8 1,-2 3 6,-3 3-17,-4 16-6,-4 6-6,-4 4 3,-5 2-1,0 0-3,-10-3-27,-4-2-36,1-7-158,6-7-492</inkml:trace>
  <inkml:trace contextRef="#ctx0" brushRef="#br1" timeOffset="44045.22">2260 8605 460,'0'0'189,"0"0"-176,0 0 64,75-53 27,-49 32-36,2-6 39,-2-7-66,-1-4 40,-5-3-13,-5-5-8,-7 1-5,-3 3-32,-3 6 12,-2 10 18,0 7-18,0 9-13,0 6-3,-4 4-13,-5 5-6,1 21-15,-1 14 15,-2 12-4,3 7 4,-2 4 0,-1-1 2,1-9-2,4-7 0,6-11-4,0-9-37,11-8 12,5-6-28,0-3-26,2-8-60,0-1-40,1 0-135,-4-13-153</inkml:trace>
  <inkml:trace contextRef="#ctx0" brushRef="#br1" timeOffset="44683.46">2600 8572 608,'0'0'148,"0"0"-6,0 0 15,0 0-22,0 0-46,0 0-36,0-2-30,0 2-9,0 0-14,0 0 3,0 1-8,0 7 5,-3 2 0,1 4 1,0 2 2,-1 4-3,-1 4 0,-1 1 0,1 1-5,1-4 5,-1-3-24,4-6 0,0-5-7,0-3 14,0-4 14,0-1 3,0 0 1,0 0 0,7 0 11,4-1 5,3-6-10,1 1 0,3 1-7,-1-1 2,-6 3-2,3 0 0,-1-1-5,1-2-13,-2-2-65,1-1-75,-4-1-41,-4 1-38,-3-1 135,-2 1 92,0 0 10,0 2 130,0 0 69,-2 3 36,1 2-28,1 2-86,0 0-9,0 6-48,-2 15-44,-4 10 43,-1 6-31,-2 1-13,0-2-18,2-6-1,0-1-28,2-7-125,5-9-172,0-10-301</inkml:trace>
  <inkml:trace contextRef="#ctx0" brushRef="#br1" timeOffset="45007.51">3075 8592 582,'0'0'154,"0"0"-59,0 0 68,0 0-2,0 0-24,0 0-70,12 0-15,-4 0-4,4 0-17,3 0-5,0 0-26,2 0-9,-1-2-51,-2 1-80,-2-1-142,-5-1-238</inkml:trace>
  <inkml:trace contextRef="#ctx0" brushRef="#br1" timeOffset="45324.63">3022 8704 180,'0'0'1004,"0"0"-916,0 0 46,0 0-14,0 0-59,0 0-61,74-3 0,-40 3-111,0 0-199,-3-2-424</inkml:trace>
  <inkml:trace contextRef="#ctx0" brushRef="#br1" timeOffset="46145.31">3462 8873 548,'0'0'246,"0"0"-124,0 0 35,23-55-35,4 18-54,8-8-3,1-1 3,0-2-23,-8 5 13,-8 2 0,-7 0-36,-10 1-2,-3 2-20,0 8 0,-8 9-2,-3 9 2,2 7-3,-2 5 1,0 12-9,1 19 8,1 13-6,1 10 9,4 3-1,3-1 2,1-5-2,0-3-10,5-8-90,6-3-51,2-10-124,1-7-109,-1-8-32</inkml:trace>
  <inkml:trace contextRef="#ctx0" brushRef="#br1" timeOffset="46549.27">3741 8848 463,'0'0'215,"0"0"-110,0 0 51,0 0-24,47-55-4,-34 48-47,-2 4-30,0 3-15,1 0-4,2 10-25,-2 10-6,-4 0 5,-5 6-6,-3 0-6,-3-1-5,-11 2-16,-6-4-2,-3-1-16,-2 0-6,0-8 11,0-6 16,9-3 18,3-5 6,6 0 7,5-11 41,2-4 10,0-1-3,4 2-5,8 5-16,0 3 9,-2 6-6,4 0-28,-3 7-1,1 10-8,-1 0 3,-4 2 0,2-1-2,-4-2-2,4-3-20,3 0-83,3-5-97,3-6-361</inkml:trace>
  <inkml:trace contextRef="#ctx0" brushRef="#br1" timeOffset="47047.32">4034 8782 747,'0'0'193,"0"0"-113,0 0 63,81-6-46,-51 6-44,-1 0-25,-1-2-16,1 1-12,-4 0-16,-4-3-70,-4-1-150,-7-3-173</inkml:trace>
  <inkml:trace contextRef="#ctx0" brushRef="#br1" timeOffset="47356.18">4217 8605 850,'0'0'310,"0"0"-225,0 0 86,0 0-60,0 0-60,0 0-1,-27 91-13,25-39-30,0-3-7,2-2 0,0-3-46,0-4-103,4-6-170,6-8-195</inkml:trace>
  <inkml:trace contextRef="#ctx0" brushRef="#br1" timeOffset="47689.5">4354 8927 164,'0'0'562,"0"0"-490,68-81 93,-34 41-6,0-9-30,1-5-68,-4-1-1,-7 3-41,-9 4 2,-4 7 4,-8 7-21,-3 10 15,0 12-12,0 7 7,0 5 20,-5 13-34,-5 16-9,-2 13 9,-2 8 2,7 1 8,3 2-10,3-4 0,1-4-5,0-8 4,10-7-41,4-8-23,1-4-22,1-7-40,1-4-37,1-3-34,-1-4-69,4 0-201</inkml:trace>
  <inkml:trace contextRef="#ctx0" brushRef="#br1" timeOffset="48080.81">4829 8835 662,'0'0'109,"0"0"-16,0 0 26,0 0-42,-1-62-16,-9 57-10,-1 5-36,-5 0-15,-2 10-12,-2 11 7,3 3-2,8 3-9,5-2-38,4-1 12,0-3-14,9-6 23,2-6 3,2-5 20,-1-4 10,2 0 10,0-8 4,-1-6 11,-1-2-6,-1-2 3,-2 1-15,0 3-6,-3 3 8,-1 3-7,-4 3 2,-1 3 8,0 2 20,0 0 10,0 3-23,0 13-17,0 10 80,-2 13-21,-3 9-10,0 14-8,-4 6-4,2 2-7,-2-2 32,-2-7-49,2-9 37,-2-12-34,3-11-7,-1-12-5,5-9-4,-2-7 3,0-1-2,-1-15 3,0-14-5,1-14-1,4-11-19,2-10-8,0-7-56,8 1-56,6 2-162,2 12-188</inkml:trace>
  <inkml:trace contextRef="#ctx0" brushRef="#br1" timeOffset="51374.19">22962 5104 616,'0'0'165,"0"0"-161,0 0 20,0 0 3,66 0-2,-38 0-13,3 4-8,-1 0-8,-5 3-45,-4-2-141,-8-3-294</inkml:trace>
  <inkml:trace contextRef="#ctx0" brushRef="#br1" timeOffset="52647.04">22945 8078 360,'0'0'161,"0"0"-148,0 0 98,0 0 5,67 0-64,-44 0-1,-2 0-15,1 0 11,-4 0-7,-4 0-2,-5 0-25,-2 0-5,-3 0-8,-3 0 0,-1 2-1,0-2-13,0 0-16,-3 0-14,-11 0 25,-6 1 14,-7-1-12,-2 1-17,-2 0 3,5 0 7,3 0 11,7-1 9,5 2 4,8-2 10,1 0-1,2 0 35,0 0 16,0 0-6,2 0-8,7 0-24,6 0-20,6 0 7,6 0-9,1 0 0,0 0-1,-4 0 1,-3 0-45,-5 0-111,-5 0-225</inkml:trace>
  <inkml:trace contextRef="#ctx0" brushRef="#br1" timeOffset="55073.29">20326 6974 407,'0'0'46,"0"0"-10,0 0 23,0 0-28,0 0-31,0 0 3,0 0-5,5-4 4,-5 4 1,0 0 30,1 0 30,0 0 6,2 0-15,-3 0-18,2 0 2,-1 0-24,-1 0 3,0 0-4,0 0-5,0 0 5,0 0 0,0 0 4,0 0 14,0 0-27,0 0 0,0 1-2,0-1 0,0 0 1,0 0-3,0 0 0,0 0 2,0 0-1,0 2-1,0-2 6,0 0 5,0 0 5,0 0-6,0 0-9,0 0 7,0 0-8,0 0 0,0 0 1,0 1-1,0-1 3,0 0-3,0 0 0,0 0-5,0 0 5,0 0-53,0 0-98,0-3-235</inkml:trace>
  <inkml:trace contextRef="#ctx0" brushRef="#br1" timeOffset="56640.59">5239 8744 726,'0'0'166,"0"0"-132,0 0 83,0 0-45,77-11-17,-51 11-12,5-1-43,1-2-5,-2-1-59,-3-2-86,-7-2-170</inkml:trace>
  <inkml:trace contextRef="#ctx0" brushRef="#br1" timeOffset="56954.52">5378 8521 803,'0'0'238,"0"0"-101,0 0 17,0 0-99,0 0 9,-16 96 42,10-38-49,-2-1-46,-1-3-7,0-7-8,5-5-43,4-5-120,0-9-163,16-13-314</inkml:trace>
  <inkml:trace contextRef="#ctx0" brushRef="#br1" timeOffset="57287.61">5581 8895 992,'0'0'59,"70"-87"45,-35 36-5,-2-9-34,-8 1-13,-8 0-3,-9 5-31,-7 10-5,-1 12 11,0 12 2,0 11-2,0 9-8,-5 0-14,-2 27-4,-7 16-14,-1 15 16,0 11-2,2 0-6,5-5-31,4-11-33,4-11-42,0-8-126,13-13-190</inkml:trace>
  <inkml:trace contextRef="#ctx0" brushRef="#br1" timeOffset="57604.5">5929 8855 811,'0'0'95,"0"0"21,0 0 24,0 0-49,0 0-23,0 0-45,13-42-14,-28 39-9,-5 3-12,0 0 3,0 7-25,2 7 4,10 3 9,3 5-9,5-1 13,0-2 16,11-1 1,4-4 17,-1-3 21,0-2 2,-4-1 4,-2 1-16,-3 0-8,-3 1-9,-2-1-8,0 2-2,0-1-1,-14-3 0,-8 0-3,-4-5-14,-3-2-20,2 0-34,4-5-123,10-5-260</inkml:trace>
  <inkml:trace contextRef="#ctx0" brushRef="#br1" timeOffset="75836.73">23649 8078 41,'0'0'73,"0"0"-28,0 0 41,0 0 15,0 0-34,0 0 8,0 0-8,0 0 17,-27-1 3,30 1-3,8 0 0,9 0-36,5 0 4,5 0 11,4 0-7,1 0-7,1 0-17,1 0-21,0 0 6,-4 0-17,-2 0 0,-3 0 2,-8 0-2,-4 0-2,-9 0-1,-7 1-19,0 1-19,0 0-39,-11 0 16,-8 1 60,-8 1-7,-5-2 3,-2 1 1,-2 0 7,6-2 0,-1 0 0,0-1 0,4 0 3,2 0-2,5 0 3,6 0 7,6 0 2,7 0 12,1 0 0,0 0 11,0 0 20,0 0-8,4 0 5,15 0-18,15 0-17,8 0-6,9 0-9,-3 0-3,-11 0 18,-3 0 4,-7 0-13,-7-1 0,-8 1-7,-8 0-2,-4 0-3,0 0-46,-20 0 3,-10 0 7,-11 0 19,-7 0-9,-6 2 8,-1-2 18,-1 2 0,7-2 3,13 1 11,14 1-5,13-2 11,8 0 1,1 0 19,0 0 14,12 0-15,8 0-16,8 0 6,6 0-18,8 0 10,7 0-13,8 0-4,2 0 12,-5 0-13,-2 0 0,-13 0 8,-15 0-8,-9 0 0,-12 0-2,-3 0-9,0 0-23,-14 0-20,-13 0 14,-12 0 37,-9 0-5,-3 0 6,0 0 0,0 0 2,4 0 2,4 0-2,11 0 0,11 0 10,10 0-4,7 0 25,4 0 5,0 0 2,4 0 19,23 0-34,14-2-10,14 1-3,8 1-3,-6-2-5,-7 2 12,-13 0-6,-11 0-3,-12 0-5,-9 0-6,-5 0 2,0 0-52,-20 0-11,-13 0 34,-11 0 20,-6 0 2,-5 0 2,0 0 9,6 0-2,11 0 6,16 0-4,16 0 5,6 0 16,17 0 34,20 0-19,17 0-35,11 0-2,2 0-78,-7-7-146,-11-8-437</inkml:trace>
  <inkml:trace contextRef="#ctx0" brushRef="#br1" timeOffset="77629.42">23665 5091 428,'0'0'80,"0"0"11,0 0 68,0 0-84,0 0 23,0 0-31,42 0-22,-27 0-4,2 0 4,7 0-19,6 0 26,8 0-30,4 0-1,-3 2-7,-1 2 6,-4-1 2,-7-1-10,-6 2-12,-8-4 10,-8 2-10,-5-2 0,0 0-7,-5 0-31,-13 0 24,-9 0 5,-7 0-13,-5 0-4,-2-2-11,-2 2 18,0-2-1,1 0 2,1 2 13,4 0-6,4-1 11,8-1 2,4 1 3,8-2-5,4 3 2,3-2 0,1 2 6,3-2-8,1 2 0,1-1 18,0 1-13,0-1 20,2 1 15,17 0 15,17 0-25,12-1-25,9 1 7,2 0 18,-5 0-11,-3 0 5,-3 0-3,-8 0-11,-5 0 4,-11 0-14,-12 0 1,-8 0 6,-4 0-6,0 0-2,-6-2-1,-16-1-14,-9-2 13,-10 2-2,-6 0-6,-2 0 6,-3 2-1,3 1-3,4 0 8,12 0 1,13 0 0,10 0 0,7 0 0,3 0 23,0 0-14,0 0 19,8 0 3,19 0 3,19 0-10,18 0-17,9 0-5,-4 0 18,-7 0-14,-16 0 1,-12 0-4,-16 0 0,-9 0-5,-7 0 2,-2 0-12,0 0 1,-4 0-47,-14 0 17,-12 0 21,-9 2-19,-2 1-73,5-1-131,9 0-295</inkml:trace>
  <inkml:trace contextRef="#ctx0" brushRef="#br1" timeOffset="78426.4">23720 8089 363,'0'0'39,"0"0"-34,0 0 70,0 0-10,0 0-26,0 0-31,0 0 13,0 0 50,0 0 1,2 0-8,0 0-20,3 0-44,5-2-46,-1-7-378</inkml:trace>
  <inkml:trace contextRef="#ctx0" brushRef="#br1" timeOffset="78849.29">23804 8055 611,'0'0'231,"0"0"-202,0 0-29,0 0 4,0 0-4,0 0-366</inkml:trace>
  <inkml:trace contextRef="#ctx0" brushRef="#br1" timeOffset="81193.73">5546 9122 679,'0'0'81,"0"0"21,0 0 38,0 0 2,84-4-11,-49 4-53,6-1-24,2 0 25,-2 0-37,0 0-18,-7 0-14,1-1-9,-4 1-1,-2 0-15,-6 1-50,-2 0-2,-10 0-70,-6 0-97,-5 7-107,-3 3-59</inkml:trace>
  <inkml:trace contextRef="#ctx0" brushRef="#br1" timeOffset="81746.57">5703 9264 422,'0'0'41,"0"0"102,0 0 14,0 0-21,0 0-39,0 0-15,-21 3-13,21-6 15,0-1-28,0-4-31,12 1 18,11-1-37,4 3 17,5 5 16,-2 0-12,-5 8-7,-7 9-20,-9 4 8,-6 3-16,-3 1-11,-12-1-21,-10-2 9,-3-5-9,-3-4-1,3-3 14,0-3 6,2-4 16,3-1-3,4-2 8,5 0 18,4 0 20,4 0 9,1-2 7,2 2-7,0 0 3,0 0-27,0 0-15,0 0 7,6 0-15,4 0 1,1 0 9,5 0-3,0 0 21,2 0-17,3 0 3,1 0 20,3 2-22,-2-1 4,0-1-5,-3 0-11,-4 1 9,-4 0-9,-1-1-8,-3 2-2,0-2-59,4 0-121,1-4-254</inkml:trace>
  <inkml:trace contextRef="#ctx0" brushRef="#br1" timeOffset="85810.64">23632 5069 161,'0'0'1,"0"0"7,0 0-8</inkml:trace>
  <inkml:trace contextRef="#ctx0" brushRef="#br1" timeOffset="88899.11">20245 5040 44,'0'0'72,"0"0"-69,0 0 14,0 0-17,0 0-12,68 0-52</inkml:trace>
  <inkml:trace contextRef="#ctx0" brushRef="#br1" timeOffset="93877.25">20259 8009 26,'0'0'105,"0"0"-4,0 0-21,0 0-15,0 0-13,0 0-11,-1 0-6,3 0 0,5 0 32,3 0-4,3 0 3,1 0 8,3 0-15,0 0 0,0 0-29,1 0-15,-2 0 6,0 0-11,-2-2-9,-2 1 8,-3 0-7,-1 0-2,-3 1 0,-4 0 1,-1 0-3,0 0-5,0 0-19,0 0 10,0 0-15,-1 0 3,-9 0 20,-1 0-2,-2 0-14,-1 0-6,0 0 8,1 0 20,-1 0 0,0 0 2,2 0 0,0 0 1,0 0-3,2 0 2,1 0 0,0 0-6,4 0 9,3 0-3,2 0 5,0 0 6,0 0 14,0 0-1,0 0-2,5 0 8,6 0-26,3 0 9,4 0 14,2 0 2,3 0-4,-4 0 3,-1 0-4,-6 0 8,-5 0-20,-2 0-7,-4 0-3,-1 0 1,0 0-6,0 0-16,0 0-15,0 0 4,-2 0 7,-10 0 15,-4 0 0,-4 0-11,1 0-2,-1 0 0,1 1 8,2-1 12,3 0 0,3 0 1,4 0 10,3 0 1,3 0 15,1 0 5,0 0-6,0 0 13,0 0-18,0 0 6,0 0 0,0 0-2,7 0 3,9 0-5,9 0-22,3 0 5,-2 0-5,-3 0-4,-4 0-44,-2 0-85,0-2-204</inkml:trace>
  <inkml:trace contextRef="#ctx0" brushRef="#br1" timeOffset="99841.98">6973 8991 1059,'0'0'254,"0"0"-217,0 0 21,0 0-16,12 62 2,-12-33-24,-21 4-20,-10 1-42,-4-2-78,-2-6-145,5-10-270</inkml:trace>
  <inkml:trace contextRef="#ctx0" brushRef="#br1" timeOffset="100403.3">7694 8786 1029,'0'0'179,"0"0"-52,0 0 4,0 0-69,0 0-16,0 0-26,6 35-12,-7 2 11,-15 4-11,1 2-5,-1-3-1,2-3-2,3-8-15,5-8-3,2-8 2,4-5 15,0-4-7,0-3 8,9-1 13,6 0-1,2 0 6,-2 0-11,2 3-6,-3-1-2,-1 3-34,5-1-80,-4 1-48,4-1-180,-4-2-226</inkml:trace>
  <inkml:trace contextRef="#ctx0" brushRef="#br1" timeOffset="100897.3">7653 9073 739,'0'0'379,"56"-66"-306,-24 26 59,-4 0-62,-4 0-8,-10 1-2,-8 2-37,-6 2-10,0 1-13,-7 9 0,-2 6-1,-2 9 1,-1 10-5,0 0-1,-3 21 1,-1 11 1,2 13 0,3 2 4,-1 8-3,1-1 3,3-2 0,3-8-3,5-9-11,0-11-58,22-11-2,10-8 14,5-5-20,3 0-88,-3 0-32,-8-2-96,-6-2-179</inkml:trace>
  <inkml:trace contextRef="#ctx0" brushRef="#br1" timeOffset="101279.3">7868 9122 572,'0'0'327,"0"0"-209,0 0 50,0 0-54,0 0-34,0 0-6,57-25-32,-46 38-26,-4 6-8,-5 7-6,-2 3-4,-13 3-6,-12 1-23,-5-3-13,-4-3-41,0-8-28,1-6-5,5-9 20,8-4 65,7-7 33,7-11 38,6-1 78,0-1 14,4 2-46,9 5 10,3 4-26,3 7-12,2 2-25,1 5-28,-1 10 7,-3 4-10,0 0-7,-3 1-5,2-2-70,1-2-77,-1-5-172,2-7-411</inkml:trace>
  <inkml:trace contextRef="#ctx0" brushRef="#br1" timeOffset="101596.51">8341 9091 845,'0'0'149,"0"0"51,0 0-56,0 0-50,0 0-15,0 0-11,46 0-45,-35 0-15,3 0-8,0 2-3,0 0-60,-1 1-104,-2-2-134,-4-1-260</inkml:trace>
  <inkml:trace contextRef="#ctx0" brushRef="#br1" timeOffset="101930.74">8294 9213 1257,'0'0'43,"0"0"7,0 0-26,79-9-24,-54 9-104,0 4-405</inkml:trace>
  <inkml:trace contextRef="#ctx0" brushRef="#br1" timeOffset="103117.5">9067 9260 618,'0'0'222,"0"0"-100,0 0 70,57-61-87,-14 24-39,9-9-2,5-8-16,0-3-2,-11 2 11,-14 4-6,-14 5-22,-12 3 4,-6 6-29,-1 11 1,-11 12 14,-3 13-19,-4 8-4,-6 28-1,0 22 2,-3 14 3,11 4-3,4 1-8,7-11 7,6-11-24,0-12-17,18-9-53,7-11-53,6-11-55,0-6-33,1-5-60,-7-6 106,-2-9-51</inkml:trace>
  <inkml:trace contextRef="#ctx0" brushRef="#br1" timeOffset="103544.42">9508 9196 362,'0'0'200,"0"0"11,0 0-24,0 0-53,0 0-31,0 0-43,3-18-45,-10 33-6,-2 6-6,0 3 0,2-1-6,2-2-28,3-3-48,2-7-13,0-5 3,0-4 27,8-2 33,4 0 29,3-9 44,0-3-1,1 2 9,0-1-9,0 3-18,-3 1-5,-2 3-14,-1 0-4,-3 2 9,0-1-5,1-1 32,-1 1 11,-2 2-11,-2-1 5,-2 1 9,-1 1-6,0 0 20,0 0-35,0 0 9,0 0-1,-1 0-20,-4 0-2,0 1 2,-4 14-15,0 12 21,0 9-5,-2 6-9,0-1 5,1-3-16,1-4 0,2-5-11,3-4-50,4-8-88,0-10-168,0-7-261</inkml:trace>
  <inkml:trace contextRef="#ctx0" brushRef="#br1" timeOffset="104069.92">10007 9214 678,'0'0'124,"0"0"91,0 0-51,0 0-31,0 0-24,0 0-39,70-6-23,-21-2-47,5-1-9,-1 1-95,-8 1-129,-9 3-207</inkml:trace>
  <inkml:trace contextRef="#ctx0" brushRef="#br1" timeOffset="104428.94">10453 9256 1100,'0'0'40,"52"-63"102,-31 32-48,-3-1-5,-1 0 24,-4-2-76,-4-2-20,-2-4-11,-3-4-4,-2 4 3,-2 7-5,0 10 0,2 10-1,-2 9 3,0 4-4,0 10 1,0 19-4,-6 15-5,-4 12 10,0 6 0,-1-3-2,3-3 2,3-10-8,4-5-37,1-9-77,2-7-32,14-6-130,4-8-134</inkml:trace>
  <inkml:trace contextRef="#ctx0" brushRef="#br1" timeOffset="104829.64">10781 9240 343,'0'0'611,"0"0"-518,36-56 89,-36 48-101,-10 5-23,-14 3-58,-5 9-12,-1 9-6,2 7-29,10 0-39,8-3-29,8-4-4,2-6 30,1-5 17,12-7 72,3 0 37,2-4 82,-2-8-5,2-3-3,-3 1-34,-4 1-23,-4 2-28,-2 5-15,-5 3 16,0 3-13,0 0-6,0 16-8,0 14 0,0 15 15,0 9 3,0 13 26,0 4 1,-1 0 14,-9-3-33,-7-13-3,0-12-22,0-10 2,3-13-3,3-11 0,4-9 6,1-9-6,2-15 0,2-12-5,2-11-14,1-11 16,10-11-9,3-7-29,1 3-74,6 10-148,10 12-146</inkml:trace>
  <inkml:trace contextRef="#ctx0" brushRef="#br1" timeOffset="105368.44">11226 9204 685,'0'0'163,"0"0"13,0 0-7,0 0-71,0 0 28,0 0-45,2 0-32,15 0-25,13 0-24,10 0-22,8 0-91,2-4-201,0 0-407</inkml:trace>
  <inkml:trace contextRef="#ctx0" brushRef="#br1" timeOffset="105713.39">11747 9145 957,'0'0'157,"78"-85"-95,-48 43 75,-7-1-76,-10 3 30,-11 0-41,-2 0-37,-6 7-13,-8 8-2,0 10 2,2 12 0,-1 3-7,-1 25-3,1 19 5,2 14 5,9 7-5,2 0 5,0-3-12,11-9-40,4-11-30,2-6-100,3-11-72,0-10-129</inkml:trace>
  <inkml:trace contextRef="#ctx0" brushRef="#br1" timeOffset="106079.72">12050 9158 280,'0'0'357,"0"0"-226,0 0 33,0 0-66,0 0-71,0 0 4,-68 5-31,48 3 0,8 1 0,5 0 2,7-1-1,0 0 1,3 1 33,11 1 84,1 0-31,-1-1-6,-2 2-14,-5 1-39,-6-1-16,-1 0-13,0 1-15,-8-3-3,-6-2-49,0-4-5,1-3-24,1 0-59,3 0-17,3-2-205</inkml:trace>
  <inkml:trace contextRef="#ctx0" brushRef="#br1" timeOffset="106412.96">11553 9454 1103,'0'0'226,"0"0"-188,94-1 79,-32 0-29,10 1-21,2 0-53,0 0-14,-9 0-33,-9 0-40,-14 0-115,-9 0-150,-11 0-360</inkml:trace>
  <inkml:trace contextRef="#ctx0" brushRef="#br1" timeOffset="106778.31">11811 9650 792,'0'0'51,"0"0"136,0 0 4,0 0-65,0 0-54,48-56 3,-30 51-21,-4 4-15,0 1-26,-3 6-6,-2 10-10,-7 7 3,-2 0-17,-4 2 1,-14 0-5,-7-2-8,-3-2 2,2-5 10,6-4 11,7-6 5,8-4 1,5-2 19,0 0 33,10 0 9,19-4-21,15-6-37,14-2-3,8-4-39,-1 2-236,-2-3-705</inkml:trace>
  <inkml:trace contextRef="#ctx0" brushRef="#br1" timeOffset="107507.34">7763 10366 88,'0'0'869,"0"0"-733,0 0 50,0 0-55,0 0-43,0 0-19,43 0-16,-24 0-29,3 0 4,1 2-12,4 0-14,3 2 0,-1-2-2,-1-2-35,-3 1-7,-5 0-59,-3 0-43,-6 2-113,-5 0-203</inkml:trace>
  <inkml:trace contextRef="#ctx0" brushRef="#br1" timeOffset="107845.51">7772 10532 733,'0'0'147,"0"0"-9,0 0 85,0 0-88,0 0-7,0 0-32,-4 6-64,35-6-26,12 0-2,9-1-4,-1-2-97,-5-2-188,-8-1-339</inkml:trace>
  <inkml:trace contextRef="#ctx0" brushRef="#br1" timeOffset="112581.35">10098 10300 483,'0'0'556,"0"0"-410,0 0 36,0 0-72,0 0-45,0 0-40,17-9-25,-2 9-10,5 0-65,5 2-70,1-1-151,0-1-236</inkml:trace>
  <inkml:trace contextRef="#ctx0" brushRef="#br1" timeOffset="120592.55">13484 9168 966,'0'0'444,"0"0"-422,0 0 14,0 0 0,0 0-28,0 0-8,0 0-39,32 25-83,-53 4-97,0-4-229</inkml:trace>
  <inkml:trace contextRef="#ctx0" brushRef="#br1" timeOffset="120943.22">13450 9440 1177,'0'0'45,"0"0"63,0 0-33,-73 69-24,44-49-51,4-2-49,8-8-175,17-10-425</inkml:trace>
  <inkml:trace contextRef="#ctx0" brushRef="#br1" timeOffset="121308.96">14405 9173 992,'0'0'245,"60"-70"-219,-26 25 50,-2 0-14,-8-1 8,-6 3 8,-10-2-29,-8-1-40,0 6-8,-13 10 7,-1 13-8,-2 13 0,0 7-4,-4 26-12,-2 19 14,0 15-3,5 10 0,5-2 2,7-5-38,5-10-35,2-9-28,16-11-99,5-10-68,4-9-192</inkml:trace>
  <inkml:trace contextRef="#ctx0" brushRef="#br1" timeOffset="121675.79">14649 9222 503,'0'0'361,"0"0"-283,24-67 73,-24 50-56,-8 7-45,-11 8-25,-3 2-25,-3 12-11,5 10 5,7 5-1,9 0-8,4-4-35,5-4 9,9-6-7,2-5 32,2-7 13,-2-1 3,-1-2 36,0-13-17,-3-1 29,-2-2 7,-3 4-19,-2 1 7,-3 8 7,-2 3-4,0 2 7,0 14-53,-3 19 2,-4 16 6,0 10 14,0 9 10,0 1-5,-3-5-10,3-6 2,-4-12-10,-1-13-9,3-15 0,-2-11-2,-1-7 2,1-8-5,1-20 5,0-12-1,10-10 2,0-9-1,12-2 0,10-1-7,8 9-29,6 10-50,7 10-84,7 12-149,5 9-608</inkml:trace>
  <inkml:trace contextRef="#ctx0" brushRef="#br1" timeOffset="121711.7">15082 9234 1041,'0'0'40,"0"0"118,0 0-79,0 0-51,0 0-28,0 0-71,68 1-166,-57 5-375</inkml:trace>
  <inkml:trace contextRef="#ctx0" brushRef="#br1" timeOffset="122060.98">15016 9363 786,'0'0'341,"0"0"-341,0 0-13,0 0-300</inkml:trace>
  <inkml:trace contextRef="#ctx0" brushRef="#br1" timeOffset="122803.28">15551 9183 436,'0'0'95,"0"0"33,0 0 29,0 0-44,0 0 8,0 0-21,-26-32-17,17 32-30,1 9-14,-1 16-28,-2 12 22,5 2-7,3 4-19,3-5-1,1-5-6,12-8 9,5-8-12,1-7 3,4-9 0,-1-1 1,-1-7 1,-3-13 5,-5-8 5,-3-6-6,-3-3 42,-5 2-29,-2 4 8,0 7-5,-2 8-16,-7 9-6,-3 7-3,-3 0-33,0 9-10,4 6-35,2 1-39,9 0-118,3-7-118,19-1-305</inkml:trace>
  <inkml:trace contextRef="#ctx0" brushRef="#br1" timeOffset="123146.29">15965 9260 1254,'0'0'67,"0"0"60,0 0-20,0 0-41,0 0-50,0 0-16,11-6-13,-11 19-19,-5-3-55,-1 1-91,3-5-154,1-6-261</inkml:trace>
  <inkml:trace contextRef="#ctx0" brushRef="#br1" timeOffset="123508.06">16193 9069 939,'0'0'335,"0"0"-265,0 0 78,0 0-74,0 0-17,21 80 3,-21-34-33,-3-2-5,-7-2-14,1-2-2,3-7-6,3-6-45,1-7-17,2-4-136,0-8-184,0-8-524</inkml:trace>
  <inkml:trace contextRef="#ctx0" brushRef="#br1" timeOffset="123912.41">16440 9274 833,'0'0'96,"0"0"27,0 0 40,0 0-85,0 0-25,0 0-23,26 6-28,-20 8 9,-1 4-9,-3-1 1,-2-2-6,0-3-13,0-2-22,0-6-12,-2-3-31,-2-1 25,3-4 52,1-13 4,0-2 23,0-5 3,8 2 8,5 4 31,1 3-18,-1 5 9,-1 5-16,-2 4-1,1 1-8,-1 6-29,0 13-1,-2 3 6,-3 3-7,-3-2-1,-2-4-6,0-3-14,0-6 1,0-4-16,0-6-4,0 0 25,0-3 15,0-13 4,0-2 6,0-2 7,3 0 7,7 2-5,0 4 18,1 5 15,0 5-18,1 4-11,1 0-10,-1 7-13,2 7 5,-3 6-5,-5 0-2,-5 0-2,-1-1-8,0-4-13,-2-3-57,-3-5-34,3-4-103,2-3-218</inkml:trace>
  <inkml:trace contextRef="#ctx0" brushRef="#br1" timeOffset="124432.26">16888 9254 973,'0'0'78,"0"0"49,0 0-14,0 0-92,0 0-2,0 0 7,6 64-23,-6-47-3,0-2 0,-1-4-5,-5-2-27,1-4-37,0-4-24,3-1 48,0-3 25,2-10 20,0-5 13,0-2 23,11-1 16,4 3 8,-2 4-12,0 5 27,-2 3-25,1 6 2,4 0-20,-1 10-22,1 6-2,-2 5-8,-7 0 0,-4-1-7,-3-2 6,0-5-10,-3-3-10,-4-5-12,2-5 19,-1 0 0,3-4 14,3-11 13,0-8-5,1 0 14,12-2 0,5 2 2,2 4 37,-1 5-21,2 7-10,-1 6 12,-2 1-32,-3 8 3,-3 12-7,-7 6-5,-5 3-2,0 2 1,-4-1-16,-9-1 1,-4-4-81,-4-3-189,0-6-426</inkml:trace>
  <inkml:trace contextRef="#ctx0" brushRef="#br1" timeOffset="129796.08">17646 9478 73,'0'0'514,"0"0"-397,0 0 24,0 0 17,0 0-15,0 0-7,0 0-40,5-8-23,0 8-10,4 0-24,4-1-20,3 0 4,2 0-23,2 1-2,-1-2-5,-3 2-56,-2 0-55,-2 0-46,-4 0-123,-2 0-122</inkml:trace>
  <inkml:trace contextRef="#ctx0" brushRef="#br1" timeOffset="130157.24">17653 9570 780,'0'0'285,"0"0"-167,0 0 47,0 0-63,0 0-56,0 0-46,64-3-16,-27 3-135,-1 0-249</inkml:trace>
  <inkml:trace contextRef="#ctx0" brushRef="#br1" timeOffset="131434.81">18491 9439 639,'0'0'231,"0"0"-185,0 0 79,0 0 6,0 0-24,0 0-54,0 0-53,-21 9 4,3 25 4,2 3-5,9-3-3,7-4 1,0-7 0,18-9 2,12-8 1,4-6 7,2 0 14,-2-8-18,-6-7 21,-8-3 9,-8-3 1,-7-4-2,-5-4-26,-3-1-8,-15 4-1,-5 7-1,1 7-22,5 6-8,7 6-7,5 0-21,5 6-49,0 5-92,6-1-162</inkml:trace>
  <inkml:trace contextRef="#ctx0" brushRef="#br1" timeOffset="131806.31">18894 9563 896,'0'0'418,"0"0"-397,0 0 71,0 0 11,0 0-48,0 0-36,7-11-19,-7 11-26,0 0-61,4 5-61,2-2-168,1-2-316</inkml:trace>
  <inkml:trace contextRef="#ctx0" brushRef="#br1" timeOffset="132160.04">19196 9394 570,'0'0'748,"0"0"-700,0 0 43,0 0 9,0 0-47,7 91 23,-7-41-33,-7-2-30,-2-5-7,4-7-6,5-5-31,0-4-28,0-5-152,11-7-192</inkml:trace>
  <inkml:trace contextRef="#ctx0" brushRef="#br1" timeOffset="132201.93">19579 9505 186,'0'0'1203,"0"0"-1162,0 0-8,0 0-6,0 0-7,-57 72 6,23-41-24,4-2-2,5-6-70,7-4-75,9-5-102,6-7-184</inkml:trace>
  <inkml:trace contextRef="#ctx0" brushRef="#br1" timeOffset="132574.14">19481 9501 1005,'0'0'246,"0"0"-162,0 0 51,0 0-51,0 0-38,0 0-20,26 65 24,-16-33-37,-1-2-7,2-1-6,-2-3-1,1-3-52,1-3-97,1-5-174,-3-6-430</inkml:trace>
  <inkml:trace contextRef="#ctx0" brushRef="#br1" timeOffset="132617.03">19895 9534 1325,'0'0'141,"0"0"-108,0 0 60,0 0-60,0 0-17,6 74 1,-6-43-14,0-4-6,0-1-18,-2-4-78,2-2-86,0-8-152,1-7-358</inkml:trace>
  <inkml:trace contextRef="#ctx0" brushRef="#br1" timeOffset="133006.35">20072 9579 1033,'0'0'166,"0"0"-165,0 0 57,0 0-55,0 0 2,-9 75-5,9-53 2,0-3 2,14-5-3,3-7 0,2-6 19,1-1 15,1-6 25,0-11-10,-3-5-6,-5-4 4,-7 2-11,-6 1-22,-5 3 4,-14 3-19,-6 4-12,3 7-4,6 6-28,6 0-22,9 6-72,1 6-130,0-3-270</inkml:trace>
  <inkml:trace contextRef="#ctx0" brushRef="#br1" timeOffset="133373.25">20339 9343 1027,'0'0'157,"0"0"-67,0 0 15,0 0-37,0 0-50,0 0-16,36-1-4,-12 2-11,2 1-55,-4-2-74,-3 0-228</inkml:trace>
  <inkml:trace contextRef="#ctx0" brushRef="#br1" timeOffset="133772.63">20758 9331 375,'0'0'350,"0"0"-343,0 0 56,0 0 81,0 0-87,17-55-2,-6 45-6,2 0 20,2 4 20,1 1-26,2 3 6,-2 2-12,-1 0-28,-2 6-18,-2 7-1,-6 6-10,-3 5 0,-2 0-18,-14 1-24,-9-3-12,-2-2-28,0-6-7,7-7 5,7-3-2,9-4 48,2 0 38,1 0 93,13-6 34,2 1-49,4 4-9,-2 1 8,-1 0-36,-2 7-12,-5 8-8,-3 2-19,-4 5 6,-3 2-8,0-1 0,-12-3-2,-5-4-10,-3-4-21,0-7-25,3-3-20,1-2-36,1 0-56,4-10-82,4-1-169</inkml:trace>
  <inkml:trace contextRef="#ctx0" brushRef="#br1" timeOffset="134249.1">21173 9631 948,'0'0'213,"0"0"-131,0 0 75,0 0-60,0 0-52,0 0-44,47 10 1,-43 5-2,-4 1 0,0-1-8,0-4-30,-9-3-22,4-4 19,0-4-17,3 0 25,2-8 33,2-11 4,10-3 21,6-1 1,0 0 2,2 3 49,-3 6-26,-3 7-6,-3 5-7,2 2-23,1 6-8,0 10-7,2 6 0,-5 0 1,-4 1-1,-7-1-7,0-3-3,0-5-10,-5-3-4,-1-6-29,3-5 12,3 0 36,0-4 5,0-12 13,10-4 5,8-3 4,6-3 7,4 3 14,2 4-14,1 6 15,-4 8-5,-6 5-12,-2 2 2,-6 16-18,-4 7-2,-7 3-9,-2 2 0,-8 3-4,-16 0-32,-13-1-72,-5-4-229,1-11-668</inkml:trace>
  <inkml:trace contextRef="#ctx0" brushRef="#br1" timeOffset="142808.01">8889 10374 60,'0'0'508,"0"0"-366,0 0 5,0 0-9,0 0-46,0 0-33,7-8-22,-9 8-22,-9 0-11,-4 0-4,-2 0-5,1-3-11,4-2 15,6-2 1,2-3 3,4 1 10,0-3 12,0 2 14,7 1 11,6 5-11,3 4 8,3 0-24,0 11-1,-5 10-10,-8 9-5,-6 3 4,-4 4-11,-21-3-12,-4-3-5,-4-7-31,2-8-11,3-7-6,8-8 1,2-1 49,8-9 15,3-7 19,6 0 37,1 0-12,0 2 9,12 6 3,3 6 3,5 2-20,3 10-20,2 11-6,0 4 8,-4 2-17,-3-1-4,-2-3 0,-2-5-19,3-3-75,3-6-72,4-8-167,4-1-254</inkml:trace>
  <inkml:trace contextRef="#ctx0" brushRef="#br1" timeOffset="143205.43">9372 10387 1005,'0'0'138,"0"0"-87,0 0 44,0 0-53,0 0 17,-29 63-44,-1-34-15,-3-1-6,4-5-16,4-6-58,7-7-143,6-6-156,8-4-224</inkml:trace>
  <inkml:trace contextRef="#ctx0" brushRef="#br1" timeOffset="143250.68">9238 10374 922,'0'0'98,"0"0"39,0 0 34,0 0-22,0 0-70,0 0-62,32 7 11,-12 22 23,0 2-21,-1-1-22,-7 0-7,-5 1-1,-6-4-40,-1 0-112,0-8-156,0-8-392</inkml:trace>
  <inkml:trace contextRef="#ctx0" brushRef="#br1" timeOffset="143639.46">9588 10399 1138,'0'0'100,"0"0"-1,0 0 30,0 0-57,0 0-24,9 64-16,-9-35-22,-4-2-10,3-1-7,1-5-1,0-5-77,8-4-67,7-7-68,4-5-224</inkml:trace>
  <inkml:trace contextRef="#ctx0" brushRef="#br1" timeOffset="143684.34">9750 10476 1182,'0'0'63,"0"0"-11,0 0 16,0 0 2,2 69-15,1-42-44,5-4-11,6-6 1,2-4 16,2-5-16,5-8 9,-1 0 22,1-15-7,-4-6 4,-5-6-5,-10-1-6,-4-2 9,0-1-26,-16 0 5,-5 7-6,-2 7-8,3 10-2,4 7-6,3 4-21,4 13 9,4 4-71,5 1-52,0-4-134,0-4-217</inkml:trace>
  <inkml:trace contextRef="#ctx0" brushRef="#br1" timeOffset="144136.89">10121 10343 460,'0'0'106,"0"0"97,0 0-8,0 0-40,0 0-15,0 0-76,19-20-33,-5 19 13,3 1-22,-1 0-9,5 0-13,0 0-32,0 0-88,2 0-261</inkml:trace>
  <inkml:trace contextRef="#ctx0" brushRef="#br1" timeOffset="144571.6">10513 10278 753,'0'0'162,"0"0"-107,0 0 71,0 0 20,0 0-58,36-56-36,-24 53-4,1 3 9,2 0 3,2 1-21,-3 15-34,-1 7 8,-7 10-13,-6 7-3,-6 2 0,-15-2-18,-4-6-24,-4-8-13,4-8-20,0-7 14,6-10 21,4-1 35,5-1 8,6-14 14,3 1 24,1-3 28,0 3-23,10 2 24,6 3-28,4 6-9,3 3-1,0 3-18,0 12-5,-3 4-6,-1 0-5,-2 2-27,-3-2-76,-2 0-133,-3-5-243</inkml:trace>
  <inkml:trace contextRef="#ctx0" brushRef="#br1" timeOffset="145381.24">10914 10857 198,'0'0'69,"0"0"26,0 0 12,0 0 7,0 0 35,0 0-13,-19-4-31,16 3-36,-2 0-27,1 0-23,1 1 7,-1 0-15,2 0 5,1-1 9,1 1 5,0 0 32,0 0-8,0 0-4,8 0 2,8 0-21,9 0 4,6 0 12,1 0-19,-3-1 1,-3 1-16,-3-1-4,1-2 7,0 1-15,-1-2 1,-2 1-2,-7 0 3,-6 0-6,-4 3-5,-4 0-15,0 0-10,0 0-51,0 0-34,0 0-128,-4 0-185</inkml:trace>
  <inkml:trace contextRef="#ctx0" brushRef="#br1" timeOffset="147636.86">11596 10712 400,'0'0'325,"0"0"-250,0 0 36,0 0-39,0 0 5,0 0-30,0 0-25,-54 56 14,52-27 2,2-1-21,5-4-6,12-6-11,7-8 1,3-7 3,1-3 1,1-5 19,-4-13 1,-2-4 14,-7-2 29,-7-3-10,-6 2-3,-3 1-22,-8 5-11,-11 6-10,-6 7-12,-3 6-22,3 0 11,4 5-21,6 9-14,6-1-46,9 0-46,0-5-108,12-5-205</inkml:trace>
  <inkml:trace contextRef="#ctx0" brushRef="#br1" timeOffset="148005.89">12009 10750 197,'0'0'1070,"0"0"-1052,0 0 71,0 0 48,0 0-57,0 0-61,3 6-19,-3-5-10,0-1-58,0 0-104,0 0-169,6 0-465</inkml:trace>
  <inkml:trace contextRef="#ctx0" brushRef="#br1" timeOffset="148370.82">12321 10593 1209,'0'0'156,"0"0"-111,0 0 111,0 0-70,0 0-59,1 68 17,-11-25-25,-2 1-10,-1-2-9,2-5-1,6-7-29,3-7-60,2-8-136,11-13-187</inkml:trace>
  <inkml:trace contextRef="#ctx0" brushRef="#br1" timeOffset="148406.75">12678 10703 1170,'0'0'99,"0"0"-72,0 0 64,-45 54-6,12-26-46,-2 0-36,5-5-3,5-6-22,9-6-101,4-8-146,5-3-187</inkml:trace>
  <inkml:trace contextRef="#ctx0" brushRef="#br1" timeOffset="148440.67">12496 10666 821,'0'0'195,"0"0"-142,0 0 167,0 0-57,0 0-79,0 0-36,43 50 29,-26-18-48,-2-1-12,-1-2-17,-3-2-1,-2-3-29,-1-3-103,0-6-131,0-8-433</inkml:trace>
  <inkml:trace contextRef="#ctx0" brushRef="#br1" timeOffset="148854.32">12935 10730 971,'0'0'484,"0"0"-476,0 0 70,0 0-11,0 0-47,0 0-12,-9 78-8,4-49-6,4-2-49,1-5-115,0-4-99,0-7-291</inkml:trace>
  <inkml:trace contextRef="#ctx0" brushRef="#br1" timeOffset="149220.13">13088 10751 1115,'0'0'174,"0"0"-154,0 0 57,0 0-42,0 0-23,-1 80-6,1-52-6,0-7-4,5-6 2,5-6-13,1-8 15,2-1 8,1-13 4,0-11 15,-1-7-17,-3-3 14,-5 1 4,-1 8-2,-4 5-19,0 8-7,-5 7-2,-10 3-31,-3 2-18,-1 0-75,3 2-120,5 3-193</inkml:trace>
  <inkml:trace contextRef="#ctx0" brushRef="#br1" timeOffset="149269.03">13336 10500 1038,'0'0'196,"0"0"-133,0 0 66,0 0-62,0 0-67,0 0-23,77 1-69,-52 7-117,1-2-365</inkml:trace>
  <inkml:trace contextRef="#ctx0" brushRef="#br1" timeOffset="149821.11">13721 10478 577,'0'0'383,"0"0"-381,7-57 133,2 40 12,0 5-79,-2 2-37,-1 5-12,-1 5 4,2 0-11,2 15-6,3 8 4,-3 5-9,-2 4 3,-5 0-2,-2-1-2,-1-3-3,-13-2-14,-6-6-21,-3-4-10,-2-6-25,3-7 20,5-3 33,8-5 20,5-7 14,4-2 37,0 1 28,2 4-15,3 2-29,1 3-8,0 2 0,0-1-9,-1 3-2,2 0-11,-3 0-4,-1 0 7,1 0-7,-4 0-1,0 2 0,0-1 0,0-1 1,0 0-1,0 0 0,0 0 8,0 0-6,0 0-1,0 0 3,0 0-2,0 0-4,0 0 0,0 1-5,0 0 0,0 0 3,0 0 4,0 0 0,3 1 5,3 0 1,4 2 7,1 1 5,0 1 18,0 5-11,-1 3-6,-3 6-3,-6 2-9,-1 3 3,0 0-6,-9-1-3,-4-4 6,-1-3-7,-2-6-3,-4-3 3,-8-4-13,-8-4-7,-1 0-36,-1-6-62,9-6-115,12-2-320</inkml:trace>
  <inkml:trace contextRef="#ctx0" brushRef="#br1" timeOffset="151927.06">13989 10945 120,'0'0'169,"0"0"-92,0 0 38,0 0-11,0 0-15,0 0-27,0 0 0,0 0 19,0 0 11,10 0-4,7-1 20,9-1 5,8 2-34,2-2-12,-2 2 8,-5 0-35,-5 0-4,-8 0-15,-7 0-13,-2 0 1,-7 0-9,0 0 0,0 0-6,0 0-7,0 0-11,0 0-34,0 0-31,0 0-24,2-2-116,0 1-218</inkml:trace>
  <inkml:trace contextRef="#ctx0" brushRef="#br1" timeOffset="155431.76">13972 10953 156,'0'0'186,"0"0"-126,0 0 36,0 0 15,0 0-10,0 0-18,-5-4-25,5 4 2,0 0 16,0 0-7,2 0-18,9 0 13,7 0-32,7 0-19,6 0-13,5-2-51,2-1-110,0-3-161,-5 4-335</inkml:trace>
  <inkml:trace contextRef="#ctx0" brushRef="#br1" timeOffset="156690.62">15013 10594 865,'0'0'167,"0"0"-9,0 0-6,0 0-52,0 0-21,0 0-47,0 0-32,2-8 1,-5 23-1,-2 4 3,0 0 2,2 1-5,1-4-1,0 0-40,2-1-56,0 0-66,4-1-122,2-2-211</inkml:trace>
  <inkml:trace contextRef="#ctx0" brushRef="#br1" timeOffset="157069.72">14688 10884 802,'0'0'165,"0"0"-33,64 6 2,-22-4-42,10 0-31,6-2-41,1 0-20,-1 0-19,-6 0-46,-10 0-105,-11 0-130,-10 0-232</inkml:trace>
  <inkml:trace contextRef="#ctx0" brushRef="#br1" timeOffset="157452.19">14861 11073 733,'0'0'96,"0"0"-26,0 0 34,0 0 30,0 0-50,0 0-62,2 0 6,9 0 16,6-1-13,6-4-2,4 3 11,0 2 14,-4 2-34,-7 14-12,-5 4-5,-11 2-3,0 5-20,-10-2-34,-12-2-8,-4-3-8,-1-6-36,1-4 9,5-10 41,5 0 56,5 0 22,8-8 69,3 0 40,0 0-24,3 3-42,11 2-23,6 3-6,5 0-22,6 0-6,0 3-8,0 4-3,-3 0 3,0-2-65,3-5-58,0 0-133,6-5-359</inkml:trace>
  <inkml:trace contextRef="#ctx0" brushRef="#br1" timeOffset="157854.04">15875 10839 362,'0'0'925,"0"0"-863,0 0-8,0 0 13,0 0-6,-61 51-4,21-20-41,-1-3-7,4-1-7,10-8-4,11-7-42,7-5-101,7-7-81,2 0-158,0-7-236</inkml:trace>
  <inkml:trace contextRef="#ctx0" brushRef="#br1" timeOffset="157897.95">15661 10819 802,'0'0'285,"0"0"-130,0 0 10,0 0-49,0 0-69,0 0 10,69 69-27,-52-35-10,-2 2-5,-2-3-15,-3-4-2,-2-2-38,-3-5-71,2-8-100,1-6-180,4-8-458</inkml:trace>
  <inkml:trace contextRef="#ctx0" brushRef="#br1" timeOffset="158317.83">16097 10860 1058,'0'0'316,"0"0"-305,0 0 104,0 0-45,0 0-56,0 0-1,-10 74-11,9-46-4,1-2-12,0-5-110,11-1-69,2-8-200,4-6-400</inkml:trace>
  <inkml:trace contextRef="#ctx0" brushRef="#br1" timeOffset="158368.7">16273 10920 1090,'0'0'202,"0"0"-198,0 0 73,0 0-18,0 0-56,0 0-2,3 62 7,2-43-7,6-5-1,4-5 4,3-5-3,2-4 15,1-4 4,0-14 0,-4-2 24,-6-3-14,-7 0 10,-4 0-16,-2 5-11,-16 1-12,-5 8-1,-4 5-19,3 4 7,3 0-29,4 13-25,10-1-64,7 0-117,0-5-200</inkml:trace>
  <inkml:trace contextRef="#ctx0" brushRef="#br1" timeOffset="158801.75">16654 10613 860,'0'0'420,"0"0"-371,0 0 47,0 0 17,0 0-53,0 0-60,66-12-4,-38 12-26,1 0-75,1 3-109,-1-2-214</inkml:trace>
  <inkml:trace contextRef="#ctx0" brushRef="#br1" timeOffset="159167.28">17016 10519 366,'0'0'659,"0"0"-640,0 0 38,0 0 57,63-56-26,-51 50-43,1 3-36,3 1 6,3 2 14,1 0-8,-1 2 25,-4 11-14,-6 4-4,-5 3-17,-4 5-11,-10-1-11,-11 0-14,-6-4-25,2-4 5,6-5-36,8-7 11,9-4 27,2 0 43,4-6 77,13-6-7,3 2-1,2 2 31,1 4-33,-5 4-15,-4 2-33,-5 15-18,-6 6 1,-3 4-2,-1 1 1,-16-1-5,-6-2 4,-4-3-16,-1-6-13,-1-7-56,5-6-72,4-3-151,2-1-414</inkml:trace>
  <inkml:trace contextRef="#ctx0" brushRef="#br1" timeOffset="159925.56">7610 11683 264,'0'0'185,"0"0"14,0 0 35,0 0-15,0 0-5,0 0-41,-14 1-79,25-2-34,4-2-18,8 0-29,5-2-7,3 3-6,-2 1-19,-3 1-32,-4 0-125,-6 0-159,-7 0-236</inkml:trace>
  <inkml:trace contextRef="#ctx0" brushRef="#br1" timeOffset="160317.58">7579 11786 990,'0'0'303,"0"0"-190,0 0 8,0 0-53,0 0-48,83-14-20,-52 14-10,3 0-119,-1 0-152,-3 0-304</inkml:trace>
  <inkml:trace contextRef="#ctx0" brushRef="#br1" timeOffset="161684.79">8728 11678 592,'0'0'54,"0"0"-19,0 0 17,0 0-33,0 0-16,0 0-3,-36-8-6,29 8 6,3-2 3,4-2 25,0-4 74,0-2-10,11-4 16,4 1-16,1 4-9,1 4-19,-2 5 0,4 0-34,-4 14-7,-1 10-4,-9 6-13,-5 5 0,-7 1-6,-14 0-15,-5-5-4,0-5-21,-1-7-6,4-6-4,0-9 14,7-4 13,3 0 23,3-13 11,6-3 39,4-1-8,0 0 1,4 3 11,13 2-10,0 5-3,6 4-19,0 3-6,0 0 2,-3 10-13,-4 5-2,-2 1-1,-3 0-1,-3 2-2,-4-1-14,0-3-30,0-3-36,3-4-49,7-5-91,6-2-151</inkml:trace>
  <inkml:trace contextRef="#ctx0" brushRef="#br1" timeOffset="162069.76">9309 11761 787,'0'0'348,"0"0"-289,0 0-11,0 0-22,0 0 39,-73 42-36,41-21-16,2-1-13,3-2-1,4-5-32,9-2-110,7-7-124,5-4-230</inkml:trace>
  <inkml:trace contextRef="#ctx0" brushRef="#br1" timeOffset="162112.67">9162 11719 806,'0'0'260,"0"0"-85,0 0-29,0 0-72,0 0-28,23 59 43,-13-24-52,3-2-14,-1-1-23,-1-2-2,-2-7-35,2-4-114,-2-4-104,-1-9-287</inkml:trace>
  <inkml:trace contextRef="#ctx0" brushRef="#br1" timeOffset="162518.56">9538 11755 1221,'0'0'67,"0"0"1,0 0 16,0 0-18,0 0-63,0 0-1,-22 57-2,20-34 0,2-1-12,0-1-86,4-3-96,4-5-171</inkml:trace>
  <inkml:trace contextRef="#ctx0" brushRef="#br1" timeOffset="162901.54">9743 11806 964,'0'0'231,"0"0"-151,0 0 57,0 0-90,0 0-35,0 0-12,-8 63 0,8-39-2,0-2 3,12-6-3,2-7-3,5-6 5,2-3 20,3-6 14,0-12 20,-3-6-10,-7-3-7,-7-3-6,-7 2-26,0 0-1,-14 6 7,-9 6-11,-2 8-7,2 7 2,1 1-13,6 2-3,4 10-50,10 0-84,2-2-90,3-3-226</inkml:trace>
  <inkml:trace contextRef="#ctx0" brushRef="#br1" timeOffset="162946.42">10169 11558 1208,'0'0'268,"0"0"-239,0 0 57,0 0-52,0 0-34,0 0 0,81-4-83,-60 12-87,0-2-136,-3-3-366</inkml:trace>
  <inkml:trace contextRef="#ctx0" brushRef="#br1" timeOffset="163335.11">10507 11490 734,'0'0'162,"0"0"-67,0 0 54,0 0-50,0 0-31,71-56-20,-55 56-23,-2 3 2,-2 15-8,-4 8-13,-6 10 19,-2 2-13,-8 1-12,-13-2-1,-5-5-7,-2-7-17,1-7 0,3-9-8,6-6 9,4-3-3,3-5 27,6-9 4,3-1 17,2 0 25,0 2 17,5 5 5,8 3 6,3 5-32,0 0-24,3 12-11,0 8-7,-2 2-1,-2 3-35,-3 0-84,0 0-90,3-6-343</inkml:trace>
  <inkml:trace contextRef="#ctx0" brushRef="#br1" timeOffset="163836.61">10701 12111 482,'0'0'83,"0"0"66,0 0 31,0 0-20,0 0 40,0 0-59,-12-11-22,19 11-18,9 0-53,6 0-3,6 0-7,7 0-12,6 2-2,0-1-24,1-1 2,-4 0-6,-9 0-8,-4 0-21,-10 0-14,-5 0-36,-1-3-87,-3-6-83,1-2-268</inkml:trace>
  <inkml:trace contextRef="#ctx0" brushRef="#br1" timeOffset="166604.65">11500 11943 368,'0'0'113,"0"0"7,0 0-5,0 0-42,0 0 6,0 0-27,0 0-20,-30-7-4,16 7-5,0 0 4,-2 4-11,1 11 0,-1 3 12,5 6-3,6 4 2,3 2 4,2-1-10,3-4-4,12-4-4,4-4 1,0-7 8,-2-5-7,0-2-4,-5-3 7,-3 0-5,-2 0 0,-3-11 5,-1-7-2,2-5 14,-3-5-11,0-1 19,-2 2 6,0 3-20,0 5-5,-5 2-9,-3 4-9,-1 4-1,2 4-9,0 3-25,2 2-2,-2 0-25,4 0-21,3 0-51,0 2-87,17 3-205</inkml:trace>
  <inkml:trace contextRef="#ctx0" brushRef="#br1" timeOffset="166982.99">11762 12105 754,'0'0'307,"0"0"-164,0 0-1,0 0-56,0 0-11,0 0-31,15 0-44,-15 0-26,0 0-47,0 0-51,0 0-87,0 0-113,9-2-290</inkml:trace>
  <inkml:trace contextRef="#ctx0" brushRef="#br1" timeOffset="167366.21">12023 11965 810,'0'0'93,"0"0"7,0 0 19,0 0-69,0 0-19,0 0-20,-45 25-6,35 0 5,8 6-10,2 1 2,0-1 7,8-3 9,6-7-5,1-5 6,1-5-3,-1-6 10,-1-5-19,-1 0 12,0-5 8,-1-10-8,-3-4-2,-2-6 1,-3-1-13,-4-3 26,0 0-19,-3 3-2,-8 4-5,-3 5-5,-3 6-7,2 7-3,2 4-11,3 0 11,3 0-19,7 4-39,0 7-43,3 1-106,10-3-164</inkml:trace>
  <inkml:trace contextRef="#ctx0" brushRef="#br1" timeOffset="167749.99">12415 11979 742,'0'0'396,"0"0"-264,0 0-13,0 0-31,0 0-1,0 0-15,-35 70-41,28-45-12,1 0-19,3-2 2,-1-2-5,2-1-1,0-2-16,0-3-22,-1-3-30,1-4-2,1-2-27,1-3-85,0-3-44,3 0-246</inkml:trace>
  <inkml:trace contextRef="#ctx0" brushRef="#br1" timeOffset="171122.01">12806 12080 896,'0'0'292,"0"0"-168,0 0 2,0 0-16,0 0-45,0 0-35,-21 31-14,-4-6-8,-4 0-1,-2-1-7,-2-1-11,5-6-23,6-5-95,5-6-48,5-4-117,7-2-228</inkml:trace>
  <inkml:trace contextRef="#ctx0" brushRef="#br1" timeOffset="171517.75">12654 11998 954,'0'0'169,"0"0"13,0 0-48,0 0-53,0 0-18,45 73 16,-29-38-50,0-3 6,0-2-34,-3-6-1,0-4-8,-3-2-39,2-5-55,0-4-129,-2-7-159,2-2-447</inkml:trace>
  <inkml:trace contextRef="#ctx0" brushRef="#br1" timeOffset="171950.35">13063 12065 724,'0'0'357,"0"0"-300,0 0 57,0 0-63,0 0-41,0 0 13,-24 77 11,18-47-15,5 1 1,1-4-16,0-3-1,0-4-6,0-4-13,0-4-32,0-6-46,0-5-153,0-1-209</inkml:trace>
  <inkml:trace contextRef="#ctx0" brushRef="#br1" timeOffset="171996.23">13229 12101 98,'0'0'918,"0"0"-832,0 0 4,0 0-19,0 0-46,0 0 1,-11 75-12,6-51-14,3-2 0,2-5-3,0-4 3,7-3 0,6-6 0,5-3 6,5-1 16,3-3-6,-1-9-3,-3-4 11,-6-2-20,-7-1 2,-5-2 8,-4-1-5,0 2 5,-12 0-14,-3 7-1,-3 6 0,-3 4-17,-3 3-15,0 0-4,4 3-38,7 2-98,8-3-147,5-2-242</inkml:trace>
  <inkml:trace contextRef="#ctx0" brushRef="#br1" timeOffset="172433.35">13477 11799 1237,'0'0'134,"0"0"-90,0 0 34,0 0-28,0 0-39,0 0-11,77 7-67,-52 0-52,3-4-144,4-3-282</inkml:trace>
  <inkml:trace contextRef="#ctx0" brushRef="#br1" timeOffset="186288.5">13975 11752 539,'0'0'286,"0"0"-276,0 0 51,0 0 3,0 0-20,0 0 36,0 0-30,-4-55-20,5 49 5,5 3 19,-2 2-5,5 1-24,0 3-20,1 12 15,1 8-12,-5 2 8,-6 6-15,-4-1-1,-14 1 0,-9-4-21,0-4-12,1-8 2,1-6-25,6-8 1,6-1 52,6 0 3,5-11 51,2-2 23,0 0-11,0 2-13,5 4-1,2 2-14,3 5-6,5 0-17,1 5-5,2 8-7,-4 2 2,0 1-7,-4 2-24,2-2-25,1-1-22,1 0-43,2-4-116,0-4-289</inkml:trace>
  <inkml:trace contextRef="#ctx0" brushRef="#br1" timeOffset="190655.14">14012 12260 545,'0'0'234,"0"0"-87,0 0-8,0 0-13,0 0-35,0 0-17,0 0-5,8 0-36,4 0-2,4 0 19,4 0-14,2 0-3,0 0-32,-1 0 4,0 0-10,0 0-21,0 0-58,0 2-31,-1 3-71,-1-1-96,1-1-160</inkml:trace>
  <inkml:trace contextRef="#ctx0" brushRef="#br1" timeOffset="191058.65">14659 12158 801,'0'0'137,"0"0"-10,0 0 52,0 0-81,0 0-37,0 0-39,-28-21-22,8 40 0,4 6-4,6 4 3,8-2-4,2-1 5,10-6-6,9-2-10,3-7 13,3-7-3,-1-4 6,-1 0 8,-3-13 2,-4-3 5,-2-5-6,-5-2-9,-6-2 31,-3 1-22,0 1 2,-10 3-7,-5 6-1,3 4-3,-2 7-13,4 3-10,4 0-3,5 6-43,1 4-103,4-1-155,10 0-405</inkml:trace>
  <inkml:trace contextRef="#ctx0" brushRef="#br1" timeOffset="191445.05">14984 12212 99,'0'0'1066,"0"0"-1023,0 0 32,0 0 18,0 0-56,0 0-28,3-7-9,-3 7-60,0 3-80,4-1-173,3 0-455</inkml:trace>
  <inkml:trace contextRef="#ctx0" brushRef="#br1" timeOffset="191810.7">15173 12086 345,'0'0'683,"0"0"-659,0 0-8,0 0-12,0 0-4,0 0 29,-13 67-27,13-50-2,0-6 2,0-3-2,0-4 8,2-4-6,6 0 52,2 0 50,3-2-25,3-2-17,0 0 5,-1 4-10,-1 0-22,-1 7-26,0 8-6,-2 2 10,-4 2-11,-3 0-2,-4 0 1,0-2 1,-2-1-2,-10-3-7,-3-4-6,-1-3 12,-1-3-17,2-3-15,1 0-28,5 0-37,1-12-77,8-3-132,0-4-583</inkml:trace>
  <inkml:trace contextRef="#ctx0" brushRef="#br1" timeOffset="192671">15239 12093 32,'0'0'618,"0"0"-547,0 0 3,0 0 14,0 0-21,0 0 5,-39-20-35,32 25-16,0 10-2,2 3 9,1 7 29,4 1-24,0 1-12,0-4-9,0 0-7,0-4-3,0-3 7,5-3-3,4-4 28,2-4-9,2-1 10,1-4 13,0 0 2,0 0-19,-4-2-8,-3-5-12,0-2 12,-1 0-23,0-3 0,-1-2 9,-2-1-7,1 0 8,-2-3 8,0 3-5,-2 0 21,0 0-23,0 2-5,-2 1 4,-9 0-10,-3 0-2,-1 0-3,1 4-5,1 0 9,3 4-20,5 2 4,3 1 3,2 1-40,0 0-19,0 0-20,-1 0-13,-2 2-21,-2 3-18,3 1-81,1-4-180</inkml:trace>
  <inkml:trace contextRef="#ctx0" brushRef="#br1" timeOffset="193383.66">15516 12085 669,'0'0'134,"0"0"3,0 0-68,0 0-59,0 0-2,0 0-7,-54 56 3,44-39-2,1-1-1,3-5 3,6-1-4,0-2 0,0-4 4,0 1 10,0-2 20,2 0-3,5-1 3,4 0 9,0-2-3,5 0-4,-1 0 16,2 0-23,-5 0 9,0 0 9,-1 0-9,0 3 4,1 6-40,-1 2-1,0 2 11,-6-1-7,-1 1 4,-4 0 2,0-1-2,-4 1 0,-10-2-5,-6-1-2,-3-2 0,-1 0-2,2-4-15,6-1-43,5-3-58,1 0-25,6 0-107,4-11-239</inkml:trace>
  <inkml:trace contextRef="#ctx0" brushRef="#br1" timeOffset="193780.01">15582 12096 657,'0'0'325,"0"0"-200,0 0 58,0 0-82,0 0-70,62-22-23,-30 22-8,4 0-71,-4 4-179,-3 3-392</inkml:trace>
  <inkml:trace contextRef="#ctx0" brushRef="#br1" timeOffset="194178.07">16138 12113 911,'0'0'185,"0"0"-53,0 0-24,0 0-45,0 0 43,-85 61-49,52-32-50,1-2-1,4-3-6,5-3-40,5-2-89,6-6-66,8-6-128,4-7-190</inkml:trace>
  <inkml:trace contextRef="#ctx0" brushRef="#br1" timeOffset="194217.98">16007 12093 92,'0'0'956,"0"0"-794,0 0-25,0 0-46,0 0-30,0 0 32,30 75-37,-21-47-44,-1-2-7,1-1-5,1-2-19,0-2-62,4-3-154,3-8-303</inkml:trace>
  <inkml:trace contextRef="#ctx0" brushRef="#br1" timeOffset="194613.44">16447 12137 1291,'0'0'62,"0"0"-38,0 0 31,0 0-29,0 0-21,-27 59-4,21-35-2,6-1-20,0-2-70,0-4-85,12-2-61,3-5-284</inkml:trace>
  <inkml:trace contextRef="#ctx0" brushRef="#br1" timeOffset="194670.27">16584 12193 1025,'0'0'106,"0"0"-33,0 0-60,0 0 6,-4 55 11,4-31-23,4-2 0,7-7-6,1-5 1,5-6 11,0-4 3,5-11 10,-1-11 12,0-6 6,-2-4 10,-9-1 4,-4 2-28,-6 4 3,-1 6-28,-13 8-5,-5 9-1,-1 4-8,2 4-5,2 12-32,5 2-55,4-1-23,4-3-150,3-4-296</inkml:trace>
  <inkml:trace contextRef="#ctx0" brushRef="#br1" timeOffset="195065.09">16864 11850 1050,'0'0'288,"0"0"-232,0 0 39,0 0-37,0 0-48,77-20-10,-45 20-72,2-1-87,0-2-189,-1-4-401</inkml:trace>
  <inkml:trace contextRef="#ctx0" brushRef="#br1" timeOffset="195495.16">17246 11697 408,'0'0'927,"0"0"-923,0 0-4,0 0 74,0 0-46,0 0-25,0 33-3,0-8 2,5-1 13,2-4-15,2-5 0,4-5-4,3-6 3,4-4-7,3 0 6,2-12 1,-2-5-4,-4-2 10,-5 0-3,-7 2 14,-7 3 7,0 5-4,0 3 19,-1 3-14,-2 2 10,0 1-11,3 0-4,-1 2 6,0 15-17,-3 5 13,0 4 1,-1 5-13,-4 1-9,-2 4-2,-3 0-69,-3 3-137,0-5-237</inkml:trace>
  <inkml:trace contextRef="#ctx0" brushRef="#br1" timeOffset="196917.2">17296 11855 439,'0'0'160,"0"0"-135,0 0 69,0 0-9,0 0-29,0 0-22,-32-9-25,21 6-6,1-3-1,-1 0-2,0-1 0,4 0 9,2-1-6,3-2 37,1-2 20,1 2-6,0-1-10,0 4 28,0-1-31,7 1-7,5 2-13,7 1 3,4 1 0,6 3 4,-2 0 17,0 0-16,-6 8-6,-3 4 6,-2 1-27,-7 6 5,-2-1-4,-5 6 0,-2 1-1,0 2-1,-13-1-1,-3 1 6,-3-2-6,1-1-1,0-4-4,2-1-6,-1-4 0,0-3-2,2-5 2,1-4 5,4-3 3,0 0-5,3-1 8,1-10 3,2-1 7,4 0 10,0 1 0,0 2 19,3 3-20,10 3 2,2 3-4,2 0-2,3 0 11,-3 5-9,-2 4-3,1 1 14,-4 0-22,-1 0-1,0 0 6,0-3-9,4-3 1,2 1-3,9-4-11,5-1-17,2 0-92,3 0-156,1-5-418</inkml:trace>
  <inkml:trace contextRef="#ctx0" brushRef="#br1" timeOffset="206217.06">7333 12808 617,'0'0'207,"0"0"-48,0 0 20,0 0-18,0 0-16,0 0-17,0 0-52,2-3-43,10 3 9,4 0-17,2 0-13,1 0 10,1 0-21,0 0 2,3 0-3,1 0-26,-5 0-7,-4 0-32,-3 0-47,-3 0-98,-3 0-157,-1 0-296</inkml:trace>
  <inkml:trace contextRef="#ctx0" brushRef="#br1" timeOffset="206591.98">7295 12933 945,'0'0'257,"0"0"-162,0 0-6,0 0-12,0 0-10,0 0-41,18 0-24,-2 3-2,8-2-16,8-1-96,7 0-124,4-6-364</inkml:trace>
  <inkml:trace contextRef="#ctx0" brushRef="#br1" timeOffset="207169.16">6209 12655 610,'0'0'274,"0"0"-189,41-75 73,-10 36-24,8-7-16,4-6-15,5-5-28,-3 2-27,-5 1-23,-9 2 16,-8 7-30,-10 3-7,-6 13 7,-7 11-10,0 12-1,-16 6-6,-13 26-10,-10 17 11,0 15 4,6 11 1,10 4-3,12-6 5,11-7-4,0-11 2,13-11-6,9-7-37,4-6-97,1-6-65,0-6-94,-2-4-149</inkml:trace>
  <inkml:trace contextRef="#ctx0" brushRef="#br1" timeOffset="207648.58">6609 12637 882,'0'0'236,"0"0"-115,0 0-31,0 0-63,0 0-25,0 0-2,10 56-17,-22-27-12,1-3-31,-1-4-57,1-8 6,5-5 22,2-5 63,4-4 26,0 0 66,0 0 73,1-6-46,8-1-28,6 1-20,0 2-25,2 1-7,2 0-12,-1 2-1,2 1 0,1-2-1,-5 0-7,0 0-7,-3-4 3,-4-1 10,-6-1 3,-3-2-1,0 0 11,0 0 1,-7 3 25,-1 3-2,1 3 5,1 1 14,0 0-18,1 15-14,1 10 18,0 4-9,1 4-8,0 2-12,1-1-9,0 0-4,2-4-54,0-5-118,3-10-135,4-9-416</inkml:trace>
  <inkml:trace contextRef="#ctx0" brushRef="#br1" timeOffset="211409.84">8100 12700 877,'0'0'129,"0"0"-2,0 0 13,0 0-41,0 0-4,0 0-43,0 0-23,-2 48 32,8-10-16,-1 3-15,-1-1-11,-3-1-19,0-4 4,0-5-9,1-6-12,-2-3-47,0-2-59,0-2-78,-9-4-72,4-5-166</inkml:trace>
  <inkml:trace contextRef="#ctx0" brushRef="#br1" timeOffset="211844.37">8291 12995 871,'0'0'238,"0"0"-74,0 0 16,0 0-64,0 0-41,0 0-50,34-52-17,-34 52-8,0 0-36,0 6-75,0 3-85,0-2-171,7 1-393</inkml:trace>
  <inkml:trace contextRef="#ctx0" brushRef="#br1" timeOffset="212275.73">8694 12899 949,'0'0'89,"0"0"0,13-57 37,-13 44-78,-8 3-14,-11 0-29,-4 3-5,-4 3-8,-2 4-1,2 0-8,1 9-8,6 11 9,2 2 5,6 1 11,10 0-4,2-4-4,7-7-12,15-7-10,3-5 21,6-3 7,0-11 4,-3-1 8,-2 1 21,-5 0 9,-6 4 8,-4 5-10,-7 2 1,-2 3 17,-2 0-26,0 3-18,0 13-5,0 9 30,0 4 0,0 3-9,-3 1-18,-3-4 0,2-4-10,0-6-4,3-3-41,1-4-95,0-2-98,0-6-205</inkml:trace>
  <inkml:trace contextRef="#ctx0" brushRef="#br1" timeOffset="212691.38">8927 12846 898,'0'0'296,"0"0"-231,0 0 52,0 0-51,0 0-59,0 0 10,-10 57 2,-1-21-18,3-4 5,4-5-6,4-5-4,0-7-11,7-3-2,6-5 12,3-3 3,7-4 4,3 0 4,3-4-6,0-5-1,-5-1-3,-3 0-38,-6 0-21,-4 1-28,-7-2-48,-3-2-3,-1-1 75,0-1 67,0 1 22,-3 3 56,-1 7 45,1 2 15,3 2-44,-2 2-11,0 12-45,-4 8 31,-1 5-16,-3 1-27,3 0-13,0-4-13,5-2-12,2-4-33,0-4-87,2-3-52,10-9-139,4-2-213</inkml:trace>
  <inkml:trace contextRef="#ctx0" brushRef="#br1" timeOffset="212737.27">9580 12903 1010,'0'0'243,"0"0"-154,0 0 11,0 0-49,0 0 17,-46 65-32,16-28-25,-1 0-6,0-2-4,6-6-2,8-6-20,9-6-83,6-6-50,2-9-145,5-2-223</inkml:trace>
  <inkml:trace contextRef="#ctx0" brushRef="#br1" timeOffset="213157.29">9475 12940 208,'0'0'795,"0"0"-643,0 0 30,0 0-46,0 0-64,0 0-18,0 3-8,4 25 3,5 0-17,4 0-16,1-2 3,0-2-19,-1-3-2,-3-4-10,-1 0-50,-2-6-72,-1-2-122,1-6-235</inkml:trace>
  <inkml:trace contextRef="#ctx0" brushRef="#br1" timeOffset="213198.22">9841 12993 1073,'0'0'201,"0"0"-132,0 0 54,0 0-59,0 0-57,0 0 9,-19 49-13,15-24-3,4-3-17,0 0-57,7-4-52,8-5-81,5-6-179,4-7-260</inkml:trace>
  <inkml:trace contextRef="#ctx0" brushRef="#br1" timeOffset="213607.53">10030 12995 813,'0'0'204,"0"0"-90,0 0 21,0 0-102,0 0 10,0 0-24,-10 76-19,10-60 1,7-3 1,9-7 0,2-5 1,3-1 1,0-8 15,2-10-7,-6-7 18,-3-1 5,-5-4 3,-8 4 10,-1 3-11,-6 5-15,-10 9-8,-4 6-14,0 3-7,3 5 6,4 12-28,2 2-49,6-1-60,3-2-155,2-6-293</inkml:trace>
  <inkml:trace contextRef="#ctx0" brushRef="#br1" timeOffset="213658.43">10244 12748 1107,'0'0'255,"0"0"-205,0 0 58,64-45-41,-42 42-59,0 3-8,-1 0-75,-1 10-110,-1 0-176,1-3-294</inkml:trace>
  <inkml:trace contextRef="#ctx0" brushRef="#br1" timeOffset="214075.18">10647 12641 695,'0'0'144,"0"0"-32,0 0 75,0 0-103,0 0-25,0 0-14,19-27-19,-16 27-10,6 0 20,3 0-15,6 7 0,0 5 17,-5 7-3,-10 2-4,-3 6-26,-12 0-5,-11 1 0,-5-2-6,-2-5-17,4-4 2,8-6-11,5-7 25,9-3 5,4-1 4,0 0 48,0 0 14,15 0-6,6-5-24,9-3-31,5 1-3,2 3-37,-1 2-151,3 2-163,4 0-649</inkml:trace>
  <inkml:trace contextRef="#ctx0" brushRef="#br1" timeOffset="-214475.63">11180 13023 925,'0'0'188,"0"0"-93,0 0 55,0 0-81,0 0-27,0 0 9,5 37-17,-4-16-11,-1-1-23,0-2 1,0-3-2,0-6-11,0-3-29,0-6-11,0 0 7,0-13 45,6-7-5,6-8 5,2 0 1,1-2 12,-3 2 25,1 7 11,-5 6-1,-2 9 8,-2 6-25,6 0-9,1 17-16,3 6-5,1 7 4,-6-4-5,-3 1 1,-4-4-6,-2-4 2,0-5-10,0-7-1,0-4-11,0-3 7,-1-3 16,0-11 2,1-6 6,0-1-6,0-1 0,8 2 2,3 4 8,2 1 10,2 6-2,4 2-8,2 7 17,4 0-25,-1 1 14,1 14 2,-4 2-4,-4 3 8,-7 2-11,-6-1-11,-4 0 6,0-1-6,-2-2-5,-10-3 1,-3-1-34,-1-4-22,-2-1-47,-3-2-115,0-4-163</inkml:trace>
  <inkml:trace contextRef="#ctx0" brushRef="#br1" timeOffset="-213036.42">11159 13588 653,'0'0'178,"0"0"-84,0 0 75,0 0 6,0 0-4,111-4-38,-42-7-55,8-5-32,5 0 5,-3-1-15,-3 3-13,-8 4 6,-8 0-8,-9 4-7,-10 3-14,-12-1 0,-8 3-2,-12 1-10,-5 0-29,-4 0-10,0 0-28,-3 0-67,-11 0-131,-7 5-70,0 2-223</inkml:trace>
  <inkml:trace contextRef="#ctx0" brushRef="#br1" timeOffset="-212583.96">11272 13731 1190,'0'0'128,"0"0"-50,0 0 68,0 0-60,0 0-12,0 0-27,73-27 7,-34 20-5,4-2 11,5 1-7,-1-1-24,1 2-2,-4 3-1,-2-1-26,0 2 0,-5 2 0,-8-1 0,-7 2 0,-10 0 0,-7-1 0,-1 0 0,-2 1 0,-2 0-39,2 0-49,1 0-42,3 0-20,1 0-237,6 0-628</inkml:trace>
  <inkml:trace contextRef="#ctx0" brushRef="#br1" timeOffset="-201244.25">6684 12763 520,'0'0'68,"0"0"41,0 0 20,0 0-39,0 0-2,0 0-36,0 0-13,-18 16 15,16-16-9,-1 0 1,1 0-5,-3 0-18,-3 0-5,1 0-15,-4 0 0,2-2-6,-3-4-1,3 0-4,2 0 7,-2 0-2,2 1 3,1-3 3,1 1-1,2-1 17,3-2-3,0 1 15,0-4 13,12 1-4,6 0 2,5 2-7,0 3-9,1 3 9,-3 2-20,-1 2-5,-2 0 6,-1 7-14,0 5 6,-3 3-2,-2 3-4,-4 3 4,-3 2-6,-4 3 0,-1 2 2,0 3-2,-6-3 0,-4 0 0,-4-2 3,-2-2-2,-4-3-1,-3-2 0,2-5 0,-1-4 0,1-1-1,3-4 0,0-2 1,-1-2-3,1-1 3,0 0 0,2 0 3,4 0-1,6-1 1,4-3 2,2-1 10,1-3 21,13-2-25,7 3 3,-1 2 16,6 3-6,-2 2 8,-3 0-12,-1 10-11,-4 4 19,3 1-22,-3 3 4,-1-2 4,-3 0-2,-3 0-4,2-4-2,-2 0-3,-2-3 24,0-1-27,-1-3 0,-1-2 4,0-3-4,4 0-1,5 0-30,5-3-47,5-4-22,1-3-68,2-5-404</inkml:trace>
  <inkml:trace contextRef="#ctx0" brushRef="#br1" timeOffset="-194500.49">18236 11006 824,'0'92'11,"-3"16"0,-15 10-7,-10 6 78,-12 5 6,-8 11 3,-6 13-26,-5 13-26,-1 9-7,0 8-26,1 0-2,4 3 7,2-4-11,2-6 0,4-7 0,-1-14 1,0-3-2,-2-7-13,-2-10-64,3-15-9,2-19-90,7-26-124,10-25-149</inkml:trace>
  <inkml:trace contextRef="#ctx0" brushRef="#br1" timeOffset="-194109.66">18119 11185 243,'0'0'0,"0"0"-40,0 0-65</inkml:trace>
  <inkml:trace contextRef="#ctx0" brushRef="#br1" timeOffset="-193642.41">18186 11107 294,'6'-10'173,"4"-2"-109,3-1-55,-1-1 2,0-1 12,-5-2 48,-2-2 26,-5-3-54,0-3-14,0-5 32,-4-4-28,-2-3-15,1-3-11,1-2-2,0-2-1,0 1-4,-1 3 0,1 2-3,2 9 20,1 5-15,0 8 25,1 5-22,0 3 0,0 3-5,0 1 0,0-1-9,6-2 7,19 0 2,26 1-2,29 3 5,33 3 17,33 5 0,28 12-18,29 6 33,23-2-13,24-2 3,25-9 4,28-6-9,32-4 20,26 0-40,13 0 5,1-1-19,-8 1-37,-19 0-107,-26 0-166</inkml:trace>
  <inkml:trace contextRef="#ctx0" brushRef="#br1" timeOffset="-192887.83">19096 10999 892,'0'0'19,"-28"56"-19,28-33 30,10-10-29,28-7 40,14-6 5,12-4-45,2-16-2,-9-6-4,-12-5 5,-14-4 18,-13-6-16,-9-3-4,-9 1-5,-5 3-18,-18 4 13,-11 5-17,-2 7 28,0 6-3,5 4 8,11 6 14,11 4 40,7 4-16,2 7 17,11 20-24,8 14 69,-1 14 4,-5 12-71,-13 2-3,0 2 0,-18-3-19,-1-4 9,0-9-24,7-9-16,3-10-31,5-14-127,4-12-169</inkml:trace>
  <inkml:trace contextRef="#ctx0" brushRef="#br1" timeOffset="-192456.73">19562 11139 1198,'0'0'137,"0"0"-125,7 63 28,-7-32 24,-2 1-40,-9-3-24,0-4 0,3-7-114,1-6-103,3-8-167</inkml:trace>
  <inkml:trace contextRef="#ctx0" brushRef="#br1" timeOffset="-192406.9">19524 11110 932,'0'0'85,"0"0"15,0 0 53,0 0-75,0 0-43,75-6-35,-37 8-15,-2 0-44,-3-2-213,-4 0-362</inkml:trace>
  <inkml:trace contextRef="#ctx0" brushRef="#br1" timeOffset="-192028.04">20073 11074 1322,'0'0'14,"0"0"-14,0 0 0,60-16 0,-46 16-44,2 2-270,-7 5-275</inkml:trace>
  <inkml:trace contextRef="#ctx0" brushRef="#br1" timeOffset="-191989.15">20036 11191 826,'0'0'407,"0"0"-402,0 0 30,77-14-35,-42 12-48,9-2-357</inkml:trace>
  <inkml:trace contextRef="#ctx0" brushRef="#br1" timeOffset="-191556.36">20798 10915 812,'0'0'202,"0"0"-117,0 0 14,-75-25-60,37 52-1,-1 16-24,5 6 11,9 4-25,9-6 0,13-9-8,3-13-3,26-13 3,16-12 7,8-13 2,5-23 15,-3-8-8,-6-9 2,-7-1 39,-12 0-23,-11 4 2,-12 8-28,-4 8 10,-15 12-29,-13 13-2,1 9-8,2 9 27,9 15 4,8 7 5,8 5 24,0 4 12,0 4 37,0 3-33,0 3-11,-3 4 16,-14 0-39,-3-2 0,0-3-13,4-6-12,5-8 8,8-9-100,3-8-97,0-8-171</inkml:trace>
  <inkml:trace contextRef="#ctx0" brushRef="#br1" timeOffset="-191126.56">20948 11256 767,'0'0'606,"0"0"-566,0 0-19,0 0 36,0 0 17,14 68-60,-14-41-8,-2-4-6,2-4-88,0-7-28,6-5-180,3-7-298</inkml:trace>
  <inkml:trace contextRef="#ctx0" brushRef="#br1" timeOffset="-191076.7">21248 11171 945,'0'0'110,"82"-15"-97,-48 13-9,-8 2 8,-6 0-12,-6 0-146,-7 0-319</inkml:trace>
  <inkml:trace contextRef="#ctx0" brushRef="#br1" timeOffset="-191030.86">21352 11075 1354,'0'0'61,"0"0"-59,0 0 78,0 0-16,-20 92 9,6-45-73,1-3 10,2-2-22,7-8-13,4-10-166,7-10-116,15-10-456</inkml:trace>
  <inkml:trace contextRef="#ctx0" brushRef="#br1" timeOffset="-190608.92">22029 11104 413,'0'0'567,"0"0"-479,0 0 27,0 0 40,0 0-92,0 0-46,-93-15-17,49 30 8,4 12 2,7 7-10,13 7-1,14-5-9,6-4 8,16-10-1,14-11 3,6-9-9,4-2-11,2-15 15,-2-12 0,-6-8-1,-4-5 9,-4-2-10,-6-1 4,-6 1-6,-8 1-7,-6 8-6,0 13 22,-11 11 2,-6 9 7,-5 11 1,-5 19 14,1 14 16,2 9 45,4 5-39,7 1-6,4-3-6,3-6-24,5-10-10,1-7-7,0-8-72,0-5-12,8-9-52,5-4-123,3-7-133</inkml:trace>
  <inkml:trace contextRef="#ctx0" brushRef="#br1" timeOffset="-190210.45">22227 11326 780,'0'0'244,"0"0"-218,0 0 136,0 0-63,0 0-74,39 64-6,-68-34-16,-9 0 10,-2-4-13,6-5 4,11-8 4,16-6-8,11-6 0,40-1 8,22 0-8,22-12-121,0-4-243</inkml:trace>
  <inkml:trace contextRef="#ctx0" brushRef="#br1" timeOffset="-188588.33">18463 11755 952,'0'0'72,"0"0"-15,0 0 35,0 65-25,-9-40-36,-4-2-29,-1-3-2,1-4-10,3-5-58,5-10 12,5-1-52,0-8 58,7-13 14,9-6 36,1-3 34,2 1 11,-2 3 3,-4 6 50,-4 7-29,-5 6-7,-4 4-6,0 3-33,0 0-23,0 0-9,0 0 9,0 0 1,0 0-1,4 0 0,0 0 9,3 0 8,1 0 15,-3 0-15,0-2 6,-3 2 33,0-2-44,-1 2 14,-1 0-7,0 0-18,1 0-1,4 13 0,2 8 0,4 12 42,0 3-28,3 5 16,0-3-1,-2-2-24,0-8 15,-2-6-20,0-7 0,-3-8-5,-3-5 12,2-2-7,1-4 11,0-12 3,2-9 1,-1-4-15,0-7 0,-1 0-2,-2-1 2,2 1 0,1 7-4,1 5-19,3 6 18,3 7-43,6 4-57,2 7-91,5 0-195,-4 3-471</inkml:trace>
  <inkml:trace contextRef="#ctx0" brushRef="#br1" timeOffset="-188177.11">19082 11780 1408,'0'0'21,"0"0"3,0 0 12,-5 55 52,-7-25-50,0 0-38,3-3-1,5-5-13,1-3-65,1-5-88,0-9-148,-1-5-259</inkml:trace>
  <inkml:trace contextRef="#ctx0" brushRef="#br1" timeOffset="-188126.25">19040 11735 953,'0'0'103,"0"0"-25,60-58 48,-32 52-40,1 6-59,-1 0-27,-5 13-10,-6 7-118,-11 0-148,-6 2-302</inkml:trace>
  <inkml:trace contextRef="#ctx0" brushRef="#br1" timeOffset="-188075.97">18879 12002 1146,'0'0'195,"0"0"-192,0 0 120,0 0 37,0 0-127,75 11-31,-38-8-2,-1 0-83,-4-2-181,-2-1-358</inkml:trace>
  <inkml:trace contextRef="#ctx0" brushRef="#br1" timeOffset="-187657.35">19564 11975 839,'0'0'277,"0"0"-147,0 0 14,0 0-34,0 0 0,0 0-88,73-12-18,-41 12 4,-1 0-8,-4 0-11,-5 2-86,-10 4-114,-6 0-144,-6-3-411</inkml:trace>
  <inkml:trace contextRef="#ctx0" brushRef="#br1" timeOffset="-187244.96">19521 12096 884,'0'0'361,"0"0"-253,0 0 25,0 0-6,0 0-127,0 0-10,76-8-31,-51 8-220,4 0-252</inkml:trace>
  <inkml:trace contextRef="#ctx0" brushRef="#br1" timeOffset="-186760.18">20465 11965 906,'0'0'106,"0"0"-49,-61-19 58,31 19-32,-4 12-15,-4 14-55,1 7-9,5 2 6,11-2-10,11-5 0,10-7-4,20-8 4,16-11 5,8-2-5,4-6 3,-3-16-13,-4-6 19,-3-4-14,-7-4 5,-9 4-7,-6-1-5,-11 1-8,-5-1-15,-4-2 7,-14 3 21,-1 5 7,3 8 13,4 10 20,6 4 35,5 5-26,0 0 0,-2 21 5,-4 16-18,-1 15 48,-2 12-38,-2 6-23,-3 0 43,-1-3-40,2-9-14,2-12-1,5-9-4,6-8-41,1-8-62,0-9-110,0-6-38,0-6-279</inkml:trace>
  <inkml:trace contextRef="#ctx0" brushRef="#br1" timeOffset="-186325.41">20659 12279 929,'0'0'194,"0"0"-83,0 0 15,0 0-24,0 0-34,0 0-26,-45 69-2,31-43-40,3-3-10,6-3 9,1-4-114,4-6-68,0-7-181,0-3-365</inkml:trace>
  <inkml:trace contextRef="#ctx0" brushRef="#br1" timeOffset="-186274.87">20586 12209 556,'0'0'392,"0"0"-283,0 0 96,0 0-46,0 0-92,61-22-21,-17 22-46,4 3-16,-3 2-11,-9 0-122,-5-2-162,-7-3-421</inkml:trace>
  <inkml:trace contextRef="#ctx0" brushRef="#br1" timeOffset="-185844.54">21281 12042 1053,'0'0'60,"0"0"-41,0 0 2,-82-31 0,35 31-21,1 2-34,7 13-11,12 3 10,12 3 31,14-1 4,1-1 0,22-1 53,6-3 49,4-1 25,-3-1-12,-2 1-30,-10-1-20,-7 1-56,-10 1 4,0 3-26,-22 0 13,-8-2-18,-7-3-8,3-6-63,5-2-14,10-5-43,11 0-65,8-3-69,6-6-259</inkml:trace>
  <inkml:trace contextRef="#ctx0" brushRef="#br1" timeOffset="-185426.46">21324 12307 789,'0'0'606,"0"0"-604,0 0 39,0 0 109,-23 76-86,5-48-36,0-2-28,5-4-3,3-3-7,8-5-105,2-7-120,0-7-186</inkml:trace>
  <inkml:trace contextRef="#ctx0" brushRef="#br1" timeOffset="-185374.01">21237 12294 784,'0'0'591,"0"0"-562,0 0 64,0 0 8,61-15-99,-27 15-2,6 0-97,1 0-279,0-2-642</inkml:trace>
  <inkml:trace contextRef="#ctx0" brushRef="#br1" timeOffset="-184943.21">21619 12236 435,'0'0'275,"0"0"-78,0 0-15,0 0 4,0 0-61,0 0-56,81-24-21,-43 24-35,-1 0-4,1 0-18,-4 0-19,-7 2-122,-6 2-165,-5-4-309</inkml:trace>
  <inkml:trace contextRef="#ctx0" brushRef="#br1" timeOffset="-184900.35">21838 12123 1367,'0'0'81,"0"0"-80,0 0 134,0 0-85,0 0-42,0 0 8,-50 82-12,37-44-4,6-2-4,7-3-72,4-4-85,19-8-213,11-10-348</inkml:trace>
  <inkml:trace contextRef="#ctx0" brushRef="#br1" timeOffset="-184461">22375 12062 581,'0'0'539,"0"0"-479,0 0-26,0 0-8,-68 21 12,32 23-18,2 7-19,8-4 9,10-4-10,10-9-2,6-9-2,6-10 3,20-13 1,8-2 15,8-17-12,5-14 19,-4-7-21,-2-8-1,-8-1 8,-10-5 3,-11 2 23,-10 3-31,-2 9 0,-16 10-3,-9 13 0,-2 8 0,4 6 5,5 1 2,4 4 24,7 13 10,7 13 12,0 12 23,0 11-37,5 5-8,-5 1 4,0-4-24,-7-4 5,-7-3-16,3-3 0,3-6-15,2-6-28,5-6-102,1-10-98,4-12-289</inkml:trace>
  <inkml:trace contextRef="#ctx0" brushRef="#br1" timeOffset="-184045.83">22530 12409 1167,'0'0'343,"0"0"-343,0 0 16,0 0 15,-4 57 39,-5-28-59,2-2-11,3-3-6,4-4-121,0-7-114,10-8-356</inkml:trace>
  <inkml:trace contextRef="#ctx0" brushRef="#br1" timeOffset="-183594.52">23074 12139 1008,'0'0'225,"0"0"-204,0 0-7,0 0 17,0 0-25,-66-46-9,32 69 3,4 8-5,7 2 5,12-2 3,8-6 4,3-3 15,10-6 49,11-1 74,0-4-72,-4-2-12,-3-1-21,-7-2-31,-6 0-9,-1 2-3,-5 2-16,-12 1 1,-4-2-8,-2-3-30,5-4-40,5-2-44,11 0-48,2-2-52,18-8-332</inkml:trace>
  <inkml:trace contextRef="#ctx0" brushRef="#br1" timeOffset="-183546.64">23170 12381 1151,'0'0'84,"0"0"9,0 0 87,-24 70-71,11-49-81,-2-1 1,2-2-29,0-3-9,4-3-104,2-7-159,4-4-248</inkml:trace>
  <inkml:trace contextRef="#ctx0" brushRef="#br1" timeOffset="-182417.28">20609 12721 861,'0'0'137,"0"0"-106,0 0 57,0 0 28,0 0-62,0 0-20,-52 65-17,45-44-15,7 0 7,0-3-9,4-2 0,13-7-2,5-4 20,3-5-8,0 0 16,-4-9-18,-3-9 15,-8 0-23,-9-5-3,-1-3-8,-14 3-26,-10 4-1,1 4-14,5 5 12,8 6 19,6 3-1,4 1 22,4-1 3,15 0 39,10-4 20,5 0-12,1-1-8,-5-2 21,-6 1-20,-6 2-25,-5 1 16,-5 1-29,-2 0-5,-3 2 0,-3-1-7,0 2 2,0 0-19,0 0-4,-5 0 23,-4 0 10,-1 0 0,0 3 7,3 7-5,2 7 24,0 3-27,1 4 0,1 0 31,-2-2-32,-1 1 6,-1-3-9,0-2 5,2-2-9,0-1 4,2-4-18,2-4 14,0-3-74,1-4-52,-2 0-95,-1 0-189</inkml:trace>
  <inkml:trace contextRef="#ctx0" brushRef="#br1" timeOffset="-181978.69">20307 12768 1264,'0'0'92,"0"0"-75,-2 56-17,2-27 20,7 0-1,12-2-2,7-5-17,6-2-48,9-13-18,6-5-76,4-2-60,3-9-187,2-14-79</inkml:trace>
  <inkml:trace contextRef="#ctx0" brushRef="#br1" timeOffset="-181930.31">20953 12819 132,'0'0'850,"0"0"-685,0 0-59,0 0 16,22 53-15,-26-26-45,-12 0-17,-6 0-45,-6-1-14,-8-2-66,-6-4-172,-3-6-270</inkml:trace>
  <inkml:trace contextRef="#ctx0" brushRef="#br1" timeOffset="-181224.46">19025 13014 646,'0'0'404,"0"0"-363,0 0-12,73-12 48,-53 12-41,-4 0-32,-6 1-4,-6 9-144,-4 0-101,-2 0-205</inkml:trace>
  <inkml:trace contextRef="#ctx0" brushRef="#br1" timeOffset="-180795.38">18957 13096 793,'0'0'291,"0"0"-213,0 0 7,0 0 46,0 0-59,0 0-67,80 8-5,-45-1-241,-4-2-246</inkml:trace>
  <inkml:trace contextRef="#ctx0" brushRef="#br1" timeOffset="-180274.04">17951 12674 990,'0'0'290,"0"0"-266,10 68-19,-4-37 9,-6-2 3,0-2-5,0-1-4,0-5-8,-4-10-75,1-7-19,2-4-40,1-15 39,0-8 11,6-10 84,8-1 55,0 3 15,3 1 21,-2 9 45,-4 9-22,-1 9-10,3 3-42,4 17-52,1 12 26,2 4-30,-3 1-6,-4-2 17,-4-4-14,-2-5-3,0-8 0,0-8 2,3-7 6,3-1-3,2-18-4,0-9 24,-3-4-14,-4-2 12,-3-1-23,-3 2 11,0 4-25,2 8-8,1 10-71,7 11-86,9 0-198,10 7-336</inkml:trace>
  <inkml:trace contextRef="#ctx0" brushRef="#br1" timeOffset="-179829.89">18502 12784 1174,'0'0'289,"0"0"-251,0 0-22,0 0 48,0 0 0,4 65-46,-12-41-8,0 2-10,-1-3-80,3-4-48,1-6-135,5-9-141</inkml:trace>
  <inkml:trace contextRef="#ctx0" brushRef="#br1" timeOffset="-179780.98">18484 12789 792,'0'0'305,"25"-76"-235,-12 47 25,3 7 17,1 10-65,3 8-45,3 4-4,-3 13-128,-5 13-158,-8 2-153</inkml:trace>
  <inkml:trace contextRef="#ctx0" brushRef="#br1" timeOffset="-179734.3">18479 12956 1072,'0'0'131,"0"0"-46,0 0 50,0 0-83,0 0-29,0 0-23,53 31-59,-19-22-218,7-3-369</inkml:trace>
  <inkml:trace contextRef="#ctx0" brushRef="#br1" timeOffset="-179230.53">19697 13025 479,'0'0'405,"0"0"-348,0 0 17,0 0 55,0 0-92,-59 12 22,26 11-28,7 4-20,7-2 1,8-1-3,11-1-9,0-6 20,13-6-14,11-6 23,4-5-7,0 0-21,-1-16-1,-2-5 0,-6-5-42,-6-2 10,-4-2-76,-9-6 25,0-1 31,-6 1 2,-9 0 50,1 13 3,4 10 55,3 9 84,3 4-50,1 10-23,-2 16 1,1 12 27,2 10-13,0-1-33,0 2-36,1-2 23,1-6-38,0-4 0,0-3-3,3-8-32,10-6-40,3-4-97,3-8-175,1-8-272</inkml:trace>
  <inkml:trace contextRef="#ctx0" brushRef="#br1" timeOffset="-178728.51">19890 13272 1304,'0'0'182,"0"0"-182,0 0 6,0 0 38,0 0 8,0 0-43,-13 71-6,6-56-3,4-1-98,2-5-69,1-3-161,0-6-504</inkml:trace>
  <inkml:trace contextRef="#ctx0" brushRef="#br1" timeOffset="-178675.69">19867 13203 1265,'0'0'101,"0"0"-101,0 0 0,79-10-6,-52 18-4,-1 3-180,-3-2-179</inkml:trace>
  <inkml:trace contextRef="#ctx0" brushRef="#br1" timeOffset="-178624.82">20340 13176 974,'0'0'18,"0"0"-5,0 0-13,-79-27 12,43 27 18,3 10-30,11 5 0,12 1 25,10 4 43,1 0 78,18-1-40,3-1-14,0-3 29,-6-2-76,-6-3-14,-7 1-31,-3-2-3,-3 1-3,-14-2-45,-3-8-70,0 0-30,11-3-242</inkml:trace>
  <inkml:trace contextRef="#ctx0" brushRef="#br1" timeOffset="-178145.1">20464 13372 1243,'0'0'121,"0"0"-93,0 0 87,-17 72-43,6-57-33,1 0-30,4-3-18,2-2-98,4-7-75,0-3-146,0 0-301</inkml:trace>
  <inkml:trace contextRef="#ctx0" brushRef="#br1" timeOffset="-178096.21">20443 13360 856,'0'0'235,"0"0"-145,0 0 46,0 0-47,0 0-74,73-33-15,-42 33-98,2 0-200,0-2-440</inkml:trace>
  <inkml:trace contextRef="#ctx0" brushRef="#br1" timeOffset="-177613.46">20851 13360 508,'0'0'156,"0"0"-24,0 0 38,0 0-29,0 0-1,0 0-15,-1-2-62,18 2 2,12 0-24,10 0-31,8 0 8,-1 0-18,-3 0-28,-11 0-32,-9 0-179,-12 0-322</inkml:trace>
  <inkml:trace contextRef="#ctx0" brushRef="#br1" timeOffset="-177563.43">20927 13259 1416,'0'0'150,"0"0"-150,0 0 0,0 0 18,-14 77 52,4-45-70,-1 2 1,3 0-6,6-4-94,2-6-56,19-8-89,19-8-304</inkml:trace>
  <inkml:trace contextRef="#ctx0" brushRef="#br1" timeOffset="-177092.67">21579 13229 624,'0'0'75,"0"0"-48,9-58 84,-29 49 4,-8 8-22,-6 1-59,-1 10-13,3 11 13,8 4-33,10 1 7,10 1-8,4-7 1,4-2-1,13-4 11,5-6-5,4-3 44,2-5-14,3 0-21,-3-10-15,-2-6-11,-6-3 1,-6-5-21,-5-1 11,-7-6 13,-2-1 9,-4 5-2,-8 5 14,1 7 26,0 10 26,2 5-38,-3 2-20,-2 19 42,-4 9-22,0 11 24,2 7-8,2 0-14,5-4 7,3-4-37,6-4 0,0-3-7,4-8 4,9-3-98,3-6-11,-1-3-64,1-5 1,-1-6-70,1-2-146</inkml:trace>
  <inkml:trace contextRef="#ctx0" brushRef="#br1" timeOffset="-176626.35">21672 13461 440,'0'0'209,"0"0"-125,0 0 81,0 0 22,68-12-18,-55 12-60,-3 7-32,-7 4-63,-3 5-13,-1 1 15,-17 4-13,-7-2-6,-2 2-8,2-3-26,9-2 37,8-4-19,8-6 19,5-2 6,21-4 11,9 0 19,5 0-36,0-4-52,-6-7-161,1-5-304</inkml:trace>
  <inkml:trace contextRef="#ctx0" brushRef="#br1" timeOffset="-176572.38">22333 13259 331,'0'0'410,"0"0"-383,0 0 15,-88-33 7,59 41 9,4 11 31,9 9-11,13 5 28,3-2-21,5-1 0,5-4 17,0-6-35,-7-2-24,-3-3-29,0-3-7,-9-4-14,-10-1-14,-3-7-114,1 0-24,5-2-103,12-9-87,4-1 42</inkml:trace>
  <inkml:trace contextRef="#ctx0" brushRef="#br1" timeOffset="-176129.94">22400 13482 742,'0'0'529,"0"0"-514,0 0-14,0 0 73,0 0-50,0 0-18,16 41-6,-16-24 6,0 4 0,-4-3 27,-6 2-29,-3-4 6,-1-7 46,5 0-48,4-5-4,5-4 1,0 0-3,16 0 15,16-4-17,6-5-80,4-2-103,-5-1-357</inkml:trace>
  <inkml:trace contextRef="#ctx0" brushRef="#br1" timeOffset="-175114">18156 13643 948,'0'0'138,"0"0"-137,-62 14 13,40 10 0,4 7 25,6 3 15,5-4-54,7-4-12,4-8-7,20-11 10,12-7 9,6-10 19,5-18-18,-3-8 14,-9-3-6,-8-3-9,-10 2 18,-10 2-6,-7 2 19,-7 4-13,-14 9 3,-1 8 23,3 12-19,8 3 10,2 19 20,5 17-2,3 14 17,1 10-23,0 8-38,-2 0 15,-2-4-24,-3-3-1,0-12-3,3-10-19,4-11-85,0-9-80,9-12-159,10-7-453</inkml:trace>
  <inkml:trace contextRef="#ctx0" brushRef="#br1" timeOffset="-174679.46">18380 13873 1088,'0'0'179,"0"0"-148,77-33 54,-68 33-11,-5 5-63,-4 15 10,-3 7-41,-16 2 20,-7-1-25,3-3 18,4-7-16,11-5-1,8-4 19,14-3 5,19-6 30,9 0-15,3 0-6,-4-8-9,-7 0-50,-8 0-126,-6-2-269</inkml:trace>
  <inkml:trace contextRef="#ctx0" brushRef="#br1" timeOffset="-174162.95">18933 13617 970,'0'0'159,"0"0"-134,0 0 45,0 0-44,0 0-26,-85-47 0,57 67-18,7 9 13,9 7-2,10 2 7,2 5 8,13-6 42,8-4 6,-1-9 2,-5-8 31,-5-1-53,-6-3-19,-4-2-17,0 2-18,-18-4-44,-9-2-63,-1-6-101,3 0-128</inkml:trace>
  <inkml:trace contextRef="#ctx0" brushRef="#br1" timeOffset="-174104.11">19009 13906 954,'0'0'211,"0"0"-196,0 0 94,0 0-6,78-19-47,-60 28 22,-5 10-78,-10 2-8,-3 4 4,-7 1-3,-13-2 6,-3-6-31,2-4-23,5-4 43,10-7-33,6-1 24,11-2 15,16 0 0,10 0-10,4-7-150,-3-2-100,-3-2-249</inkml:trace>
  <inkml:trace contextRef="#ctx0" brushRef="#br1" timeOffset="-173629.01">19415 13831 1012,'0'0'282,"0"0"-276,0 0-1,72-16 27,-56 21-32,-9 10-16,-7 1-272,0 0-373</inkml:trace>
  <inkml:trace contextRef="#ctx0" brushRef="#br1" timeOffset="-173565.18">19454 13976 1294,'0'0'18,"0"0"-12,74-16-12,-51 16 3,2 0-139,0 0-313</inkml:trace>
  <inkml:trace contextRef="#ctx0" brushRef="#br1" timeOffset="-173114.4">19827 13753 1051,'0'0'25,"0"0"-3,0 0-3,-69-24 8,43 46 15,6 8-4,7 4-32,9 2-8,4-4 2,9-4 0,7-5 7,2-6-7,0-7 0,2-7-16,1-3 16,0-2-26,1-16-3,3-5-29,-3-6 41,-3-3-2,-6-3 13,-10-4-7,-3 2 4,-9 2 8,-11 5-1,0 12 4,1 9 44,7 7-1,3 2 25,0 9 15,0 18-28,0 11 3,-2 8-18,2 4-15,-1-2 26,6-3-23,2-7-20,2-5 8,0-7-18,4-5-6,8-4-87,3-5-144,1-6-112,1-4-534</inkml:trace>
  <inkml:trace contextRef="#ctx0" brushRef="#br1" timeOffset="-173059.07">19997 13999 1269,'0'0'232,"0"0"-232,0 0 28,0 0 74,0 0-52,-29 72-33,17-50-5,3-3-12,2-4-23,2-4-81,4-4-119,1-7-95,0 0-317</inkml:trace>
  <inkml:trace contextRef="#ctx0" brushRef="#br1" timeOffset="-172582.28">20499 13871 750,'0'0'118,"0"0"-116,0 0 64,0 0-49,-66-33 3,32 46 3,-1 11-17,4 5-6,10 1 8,13 0 6,8-3 62,18-5 20,14-5 25,5-5 26,-5-5-62,-8-3 2,-10-1-45,-10-1-35,-4 3-7,-5-4-13,-19 1-10,-7 0 8,-7-2-90,5 0-59,13 0-118,17-4-205</inkml:trace>
  <inkml:trace contextRef="#ctx0" brushRef="#br1" timeOffset="-172527.43">20575 14076 1113,'0'0'323,"0"0"-321,0 0 2,-5 72 89,-12-48-89,-5 3-4,0-7-102,2-8-430</inkml:trace>
  <inkml:trace contextRef="#ctx0" brushRef="#br1" timeOffset="-170275.59">8253 11900 495,'218'5'0,"5"-5"-3,4-21-114,7-23-30,5-18 64,1-22-62</inkml:trace>
  <inkml:trace contextRef="#ctx0" brushRef="#br1" timeOffset="-160680.82">19255 11460 369,'0'0'300,"0"0"-228,78 0-26,-54 0 31,-5 0 12,-4 0-37,-6 0-38,-4 2-4,-4-2-10,-1 0-9,0 0-21,-14 0-13,-9 0 37,-6 0-6,-1 0 12,-1 0 2,3-2-2,5-1 0,5 0 5,6 1-5,6 1 23,6 1 0,0 0 15,0 0 40,14 0-22,11 4-5,8 3-15,2-3-20,-3 0 7,-6 0-17,-7-4-6,-9 1 8,-5-1-8,-5 0-10,0 0-36,-8 0-21,-15 0 32,-7 0 18,-6 0-11,4-1 26,3-3-27,9 2 21,8 0 7,5 1 2,6 0 6,1 1 14,0-2 19,1-1 55,12 0-54,5-1-20,1 2-9,-1 0-10,-6 1 3,-5 1-5,-3-1-1,-4 1-11,0 0-15,0 0-5,0 0-3,0 0-3,0 0 20,1-1-9,5-1-12,1-2 12,2 0-36,0 1-15,-5-1-42,0 1-65,-2 0 4,2 1-107</inkml:trace>
  <inkml:trace contextRef="#ctx0" brushRef="#br1" timeOffset="-105569.78">593 10024 760,'0'0'178,"0"0"-153,0 0 133,0 0-25,0 0-60,0 0-17,69 3-27,-28-3-8,3-10 38,-1-7-30,-4-1-7,-7-2-11,-12-1-11,-11 0 10,-9-2-10,-2 2-27,-18 4 26,-10 8-41,-11 9 27,-2 9 7,-1 23 4,9 12-3,11 10 7,13 7 0,11-2 25,0-5-23,9-8 6,14-14-8,4-13 0,5-9-2,9-10-12,2-5-49,3-15 7,0-7-60,-6-4-17,-1-5-7,-5-3-70,-2-6 43,-3-5 87,-3-5 80,-6-4 72,-4 0 53,-5 5 15,-6 12 28,-3 13-6,-2 12-34,0 11-34,-2 6-34,-12 17-36,-6 20-13,-1 17-9,7 6-1,4 3 1,6-4-4,4-5-1,0-9-17,6-8-5,7-10-61,3-13 26,2-6 34,-2-8-34,2-4 60,0-15 7,-2-6-7,-2-2 31,-3-2-30,-4 1 37,-4 4-14,-3 5-19,0 6 2,0 10-7,-2 3-12,-3 11 10,-4 15-6,2 9 8,5 1 0,2-3 3,0-7-6,11-7 3,5-9-7,6-10-5,6 0 11,2-16 1,4-8 4,-2-5 1,-7 0 8,-8 3-13,-9 7 0,-6 8 3,-2 8-3,0 3-6,-3 5-41,-10 10 19,2 0 22,2-2 3,9-5 3,0-5-16,2-3 15,16 0 1,3 0 16,6-13-10,2-8 15,-1-4-15,1-5 8,-3-3 30,-4 3-20,-8 1 15,-7 4-20,-7 3 5,-3 7 19,-12 6-38,-4 9-1,3 5 26,-2 21-9,6 14 4,1 10 11,5 5-24,3 0 3,3-5-15,0-7-21,3-7-20,5-9-135,1-10-43,1-13-76,-6-4-137</inkml:trace>
  <inkml:trace contextRef="#ctx0" brushRef="#br1" timeOffset="-105159.33">1535 10102 574,'0'0'322,"0"0"-213,-1-57 102,20 43-100,10 3-74,10 1-37,11 3-42,-5 0-272</inkml:trace>
  <inkml:trace contextRef="#ctx0" brushRef="#br1" timeOffset="-104662.08">1295 10778 1032,'0'0'165,"0"0"-145,0 0 56,23 86 28,-14-46-13,0 2-48,1-2-20,-1-2-23,-1-6 3,-1-8 0,-4-7-3,-1-11 0,3-6-7,2-3 14,4-22 10,5-10-7,2-8-4,0-3 19,-4 1-25,-1 4 0,-3 4-2,1 11-8,-4 9-57,4 14-96,3 3-156,2 6-204</inkml:trace>
  <inkml:trace contextRef="#ctx0" brushRef="#br1" timeOffset="-104224.51">1867 10919 296,'0'0'1001,"0"0"-985,0 0 54,0 0 28,66-42-52,-48 38-46,-5 4-1,-2 0-126,-4 4-105,-4 3-179</inkml:trace>
  <inkml:trace contextRef="#ctx0" brushRef="#br1" timeOffset="-104176.6">1862 11022 1021,'0'0'132,"0"0"-24,0 0-27,0 0-43,61 6-38,-26-3-169,8-3-336</inkml:trace>
  <inkml:trace contextRef="#ctx0" brushRef="#br1" timeOffset="-103419.08">2583 10821 1247,'0'0'162,"0"0"-155,0 0 60,0 0-5,37 83-3,-28-43-32,-7 0-26,-2-6-2,0-5-25,0-8-69,-7-9-44,0-12-88,-2 0-6,-2-23-41,0-8 144,4-11 130,3-6 149,4-9 85,0-3-37,4-1-22,12 7-41,6 9-29,3 14-46,2 13-22,-1 12-37,0 6-6,-6 15-3,-9 18-59,-11 12-51,-7 8-63,-24 3-80,-10 3-61,-3-3 194,5-6 129,11-6 53,11-10 147,10-10 19,7-8-37,11-7-67,16-3-33,10-4-30,4-2-42,5 0-10,-1-6-9,-2-7-115,-4-8-71,-3-6-28,-5-7 6,-5-3 217,-3-2 60,-3 5 117,-4 8-16,-8 13 18,-4 11-41,-4 4-58,0 22-66,0 13 8,0 7 2,-7 2-7,-2-2-14,0-8-5,4-9 2,0-12-57,4-11-19,0-4 2,1-15 57,0-16 14,0-7-10,12-10 13,2-4 11,4-6 4,4-2 12,-1 2-2,5 6-5,1 12 39,0 13-34,0 14 0,-2 13-15,-5 8-8,-10 21-4,-10 15 0,-7 7 2,-21 1 5,-5-2-5,1-5 0,6-5-2,9-4 7,10-2 24,7-2 8,3 0 9,21 2 8,10 4-54,14 5 1,19 9-1,14-2-102,7-2-150,3-8-419</inkml:trace>
  <inkml:trace contextRef="#ctx0" brushRef="#br1" timeOffset="-102046.49">672 11722 788,'0'0'216,"0"0"-136,0 0 26,0 0-30,0 0-46,0 0-5,-12 73 0,17-48-23,0-2 1,-3-10-3,1-3-48,-3-8-17,0-2-38,0-14 91,0-11 9,0-8 4,0-1-1,6 2 42,1 6 17,2 8 35,0 9-57,0 7-4,0 2-18,8 12-11,0 10-8,1 6 4,-6-1 0,-4-2 8,-4-8-8,-3-6-8,0-8-18,0-3 19,3-2 7,2-15 15,3-7-11,4-1 40,0-1-6,0 6-4,-2 5 29,-2 7-34,-4 5-13,2 3-16,6 7-1,1 12-15,6 7 12,-6 4 4,-2 1-3,-4-2-42,0-5-75,0-6-85,9-10-133,0-8-85</inkml:trace>
  <inkml:trace contextRef="#ctx0" brushRef="#br1" timeOffset="-101536.83">1152 11780 454,'0'0'335,"0"0"-206,30-63 7,-30 51-34,0 6-31,-14 6-71,-5 2 0,-3 18-42,-1 7 4,10 2 8,8 0 12,5-5 1,0-5 17,7-8 2,2-3 0,2-7 8,-2-1 28,1 0 13,-1 0 12,4 0-52,-1 4-7,-1 3-2,-2 2-2,-6 4 0,-3 3-7,0 3 7,-8 0-4,-7 0-38,1-7-36,1-5-32,6-7-55,4 0 60,3-15 36,0-8 18,14-4 51,6-4 9,8-2 1,4-2-3,0 0-3,0 4 9,-8 6-12,-3 7 8,-12 8 49,-4 7 32,-5 3 2,0 1-50,0 20-36,2 8 41,3 7-3,-1 2-36,1 0 4,-1-4-12,-2-10-7,5-7-62,0-14-26,4-3-42,1-12 66,-1-13 45,0-2 26,1-3 30,2 2-30,2 0-17,6 2-225</inkml:trace>
  <inkml:trace contextRef="#ctx0" brushRef="#br1" timeOffset="-99532.34">988 12532 696,'0'0'211,"0"0"-129,0 0 74,0 0-31,0 0-37,0 0-70,-5 5-12,8 20 18,1 5-13,-1 4 8,-3-1-19,0-2-9,-5-4 5,-1-8-80,1-7-31,0-12-33,-1 0 89,1-12 52,0-9 14,1-5 0,1-1 31,-1 4 11,2 0 13,1 6 8,1 5-39,-1 3 14,1 5-37,0 1-6,0 0 4,0 1-6,0-2 0,0 0 0,0-2 2,1 3-2,2-2 2,-1 2-2,0 1 32,-1 0-20,-1 2 8,2 0-12,-2 0-6,0 0 8,0 0-10,0 0 0,0 0 9,0 0-5,0 0-3,0 0-1,0 0 1,0 0-8,0 0 7,0 0-5,0 0-2,0 0 7,0 0 0,0 0-2,0 0 4,0 0 0,0 0-2,0 0 0,0 0 6,0 0 1,0 0-8,0 0 1,0 0 0,0 0 1,0 0-1,0 0 0,0 0 14,0 0-11,0 0 4,0 0-6,0 0 4,0 0 2,0 0-7,0 0 0,0 0 8,0-3-4,0-1-3,0-1-1,2 0 4,0 0 1,-2 4-4,3-1-1,-3 2 9,0 0-9,2 0 0,-2 0-3,0 0-2,0 0-6,5 0 8,3 10 3,4 3-1,4 7 3,2 5 4,-4 5 2,1 1-7,-3-2 9,0-3-10,-4-7 0,-2-6-3,-3-6 7,0-5-6,-1-1 2,-2-1 0,0 0 10,0 0-7,0-5-1,0-2 8,2-2-5,1-4-5,6-5 0,5-6 2,8-7-15,3-5 12,5 0 1,-3 5 3,-5 4-1,-7 9 1,-4 7-3,-6 6 0,-4 3 22,-1 2-22,0 0-3,0 0-2,0 0-2,0 1-2,0 5 9,-6 2 0,4-2 0,-3 0 0,3-5 0,2 1 4,0-2-2,0 0-2,0 0 0,0 0 5,0 0-6,0 0 1,0 0-2,0 0-5,0 0 7,0 0 0,0 0 0,0 0 0,0 0 0,0 0 0,0 0 0,-2 2-5,1 2-1,-1 1 6,0 3-2,-1 0 10,1 2 0,0 5-8,0 3 0,1 4 14,0-3-12,1 2 12,0-2-13,0 0 6,0 0 4,0 3-11,0-1 0,0 0 10,4-2-8,-3-7 2,1-2-4,-1-5 1,0-3-1,-1-2 0,0 0-12,0 0 0,0 0-20,0 0 3,0-2-23,0-11-69,4-6-67,1-3-107,2-5-130</inkml:trace>
  <inkml:trace contextRef="#ctx0" brushRef="#br1" timeOffset="-98693.14">1002 12552 1139,'0'0'180,"0"0"-122,77-30 13,-38 36-26,0 16 6,-7 11-27,-12 2-24,-11 3 0,-9 2 6,-7-3-6,-18-3-17,-9-8-30,-3-10-12,1-14 41,6-2 18,8-17 4,10-10 51,11-4-22,1-1 1,20 0-21,12 6-7,11 4-6,5 6-8,2 8-47,4 7-64,-1 1-210,3 0-330</inkml:trace>
  <inkml:trace contextRef="#ctx0" brushRef="#br1" timeOffset="-98210.38">1728 12537 1118,'0'0'199,"0"0"-189,0 0 13,-26 74 90,15-32-60,7 3-10,-1-3-33,5 0-10,0-7-15,0-7-40,0-11-86,0-11-99,0-6-35,0-19 67,0-17 124,0-12 84,0-4 121,0 1 63,0 6-42,0 14 6,0 11-35,0 12-20,2 8-34,12 5-59,3 16 5,9 9 11,4 2 9,-5 1-3,2-2 4,-3-5-18,-7-5 11,-3-8-19,-4-6 0,-6-5 13,0-2-10,-1-3 15,-3-14 32,0-6-29,0-5 3,0 0-23,0-3 3,-7 1 2,0 3-6,-2 3-12,6 5-22,1 5-33,2 9-24,0 3-75,11 2-112,1 0-179</inkml:trace>
  <inkml:trace contextRef="#ctx0" brushRef="#br1" timeOffset="-97731.97">1682 12594 1117,'0'0'121,"0"0"-68,0 0-13,0 0 22,50 55-7,-49-23-53,-1 0 0,-14 3-2,-16-6-45,-4-7-6,0-8-37,4-14 71,10-1 17,11-25 18,9-10 52,6-3 26,21 1-29,7 8 41,5 11-57,0 10-34,-7 9 0,-5 0-17,-6 16-3,-10 6-2,-4 4-7,-7 1-3,-7 0-53,-13-3-33,-3-5-38,3-9-176,6-8-162</inkml:trace>
  <inkml:trace contextRef="#ctx0" brushRef="#br1" timeOffset="-97080.25">1070 13078 1052,'0'0'76,"0"0"-16,0 0-24,0 0-2,0 0 45,82 54-53,-64-29-10,-2 1-16,-7-1-2,-2-6-3,-5-5-63,1-10-42,-3-4 1,0-4 82,0-14 15,0-9 21,0-7-9,0-1 63,2 3 4,10 4 32,3 6-5,3 7-37,-2 8 15,9 7-61,-2 2-4,0 18 5,-2 6-8,-8 5-4,-4 1 0,-9-3-13,-4-6-14,-10-9-51,0-9 18,5-5 60,5-8 20,1-12 16,3-8 4,0-1-7,10-1 30,13 4-37,2 7 5,2 7 4,0 9-30,-2 3-5,-2 7-4,-5 14 0,-5 4-11,-8 3-28,-2 1-72,-2-6-62,2-8-220</inkml:trace>
  <inkml:trace contextRef="#ctx0" brushRef="#br1" timeOffset="-96398.96">1664 13023 892,'0'0'433,"0"0"-430,0 0 5,0 0 19,0 0-3,52 56-6,-49-21-18,-3-7-27,0-5-28,0-8-48,0-12-27,-3-3 110,2-12 20,1-12 66,0-4 25,0-3-24,4 3 33,5 1-34,0 9 1,2 10-15,3 8-39,2 2-13,2 19-14,-2 4 14,-5 7-14,-4-5-16,-4-5-53,-3-4 14,0-11-8,0-7 13,0-2 64,0-15 3,0-7 27,0-2 11,0 3 13,4 4 18,3 7-28,3 8-22,0 4-22,6 0-29,0 14 25,0 5-77,-2 1-2,-3-2-33,-1-2-12,1-5 22,2-11-42,6 0 8,5-15 112,2-12 28,-1-3 106,-3-3 24,-3-1-13,-4 3-11,-6-2-24,-2 6-50,-4 1 7,-3-1-36,0 2-3,-5 3 0,-2 8 1,0 8 43,2 6-18,3 12-26,2 25 31,0 22-10,9 16 39,8 12 19,-2 0-31,-3-5 4,-5-11-43,1-13-7,-3-17-4,0-17-23,-3-16-46,-1-8-56,-1-11-12,0-18-84,0-4-255,-12-8-36</inkml:trace>
  <inkml:trace contextRef="#ctx0" brushRef="#br1" timeOffset="-95945.13">2067 13149 306,'0'0'548,"0"0"-431,0 0 29,0 0-35,0 0-54,0 0-52,105-50-5,-43 29-96,6-8-185</inkml:trace>
  <inkml:trace contextRef="#ctx0" brushRef="#br1" timeOffset="-95879.67">2889 12911 857,'0'0'214,"0"0"-211,0 0 3,60-12-1,-52 16-5,-4 10-25,-4 2-162,0 2-113,-12 2-48</inkml:trace>
  <inkml:trace contextRef="#ctx0" brushRef="#br1" timeOffset="-95827.3">2863 13037 653,'0'0'263,"0"0"-108,0 0 12,0 0-92,0 0-58,0 0-17,46 0-13,-19 0-186,5 0-132</inkml:trace>
  <inkml:trace contextRef="#ctx0" brushRef="#br1" timeOffset="-95057.11">3599 12873 981,'0'0'163,"0"0"-78,0 0 11,-73-24-21,45 52-34,-2 19-22,6 10-19,8 7 4,9-6-3,7-10-1,0-13 0,13-16-5,8-14-2,7-8-16,10-24-5,5-17-37,0-7 59,-6-9-3,-8-3 9,-10 1 20,-5 2-19,-11 4 34,-3 5-12,-15 1-16,-15 8 19,-1 12-26,-3 11 19,6 13 35,7 6-9,8 9-5,10 22-6,3 18-18,20 20 41,8 21-36,2 7-12,-7 2 4,-4 0-10,-6-17-3,-2-13 0,1-17-35,-3-22-20,-2-13-109,-3-16-46,-4-1-46,0-19-11,0-6-94</inkml:trace>
  <inkml:trace contextRef="#ctx0" brushRef="#br1" timeOffset="-94299.12">3983 12958 994,'0'0'109,"0"0"-21,0 0 17,23 72-25,-23-50-49,0-1-27,0-4-4,-5-6-27,1-5-17,1-5-13,-1-1 3,2 0 52,-1-4 2,0-4 0,3-1 11,0-3-10,0 4-1,0-3 0,0 5-7,0 1 1,0 0-33,0 2-14,0-4 4,0-3 7,-1 0 15,-1 0 16,2 3 11,0 1 14,0 1-7,0 2 4,0-1-4,0 2-7,0-2 2,0 1-2,0 2 0,0 0-3,0-1 3,0 2-8,0 0 7,0 0-2,0 0 2,0 0 1,0 0-22,0 0 12,0 0-35,0 0-16,0 0 13,0 0 15,0 0 10,0 0-11,0 0-26,0 0 11,0 0 14,0 0 15,0 0 18,0 0-10,0 0-15,0 0-24,0 0-24,0 0 35,0-4 1,0-3 39,0 1 69,0-1-7,0 2-2,0-2-5,0-3-11,0-1 4,0-1-28,0 1 3,0 2 20,0 3-9,0 3-25,0-2-9,0 3-33,0 1-29,0 1-92,7-1-49</inkml:trace>
  <inkml:trace contextRef="#ctx0" brushRef="#br1" timeOffset="-93794.88">4110 12791 693,'0'0'452,"0"0"-410,7-63 19,-17 56 51,-16 7-78,-8 4-26,-5 15-16,3 10 3,4 5-4,12 3 2,8-1 7,12 2 1,9-7 0,14-6 17,6-5 65,1-4 6,-5-3-9,-5 2-22,-3 0-30,-6 3 3,-4 0-30,-5 4 4,-2 1 3,-12 2-7,-13-1-1,0-6 0,-5-6-21,2-8-3,2-4-18,6-5-20,4-10-10,7-1-112,8 4-87,1-1-202</inkml:trace>
  <inkml:trace contextRef="#ctx0" brushRef="#br1" timeOffset="-93313.03">3913 13471 379,'0'0'686,"0"0"-646,0 0 1,88-48 100,-42 30-47,0 3-45,-8 4-13,-6 6-34,-9 4-2,-8 1-27,-7 0-101,-7 4-160,-1 3-162</inkml:trace>
  <inkml:trace contextRef="#ctx0" brushRef="#br1" timeOffset="-93267.16">4047 13469 1181,'0'0'89,"0"0"-87,68-53-3,-18 38 1,11 1-215,6 0-535</inkml:trace>
  <inkml:trace contextRef="#ctx0" brushRef="#br1" timeOffset="-91649.48">2531 11043 518,'0'0'167,"0"0"-167,0 0-21,0 0 20,0 0 1,0 0 0,0 0-6,0 0-6,0 0 10,0 0 2,0 0-82,0 0-52,0 0-161</inkml:trace>
  <inkml:trace contextRef="#ctx0" brushRef="#br1" timeOffset="-86089.4">1463 13514 170,'0'0'112,"0"0"-79,0 0-22,0 0-9,0 0-2,0 0-5,0 0-58,65-35 27,-54 29-32,-2 1 21,4 0-5,-3 1 0</inkml:trace>
  <inkml:trace contextRef="#ctx0" brushRef="#br1" timeOffset="-85630.16">1595 13446 48,'0'0'0,"0"0"-11</inkml:trace>
  <inkml:trace contextRef="#ctx0" brushRef="#br1" timeOffset="-54233.45">19500 5893 116,'0'0'422,"0"0"-421,0 0 21,0 0 9,0 0-29,-62-31-2,41 31-34,2 11-11,1 2 35,4 3 10,8 1 1,4 1 15,2 0 23,0-3 1,8-3 0,2-2 15,1-3 29,1-1-25,-1 1 1,-2 0-8,-1 1-16,-1 1-26,-2 1 14,-2 4-24,-1 3 8,-2 2 1,0-1-6,-3-1 4,-6-3-5,-2-4-2,0-5 4,0-1-4,1-4-19,-1 0 11,2-4-33,2-7-19,3-2-83,4-1-100,0 0-148</inkml:trace>
  <inkml:trace contextRef="#ctx0" brushRef="#br1" timeOffset="-53768.87">19531 6121 665,'0'0'181,"0"0"-180,0 0 131,0 0-5,-1 68-4,-1-50-50,0 0-52,0-2-9,2-3-6,0-2-6,0-1-47,-3-3-129,-1-2-196</inkml:trace>
  <inkml:trace contextRef="#ctx0" brushRef="#br1" timeOffset="-52855.03">23370 5890 685,'0'0'104,"0"0"-60,0 0-34,0 0 25,0 0-27,0 0-6,-66-38-2,54 46-6,4 4 1,5 0-2,3 2 7,0-2-2,0-1 5,2-2-2,5-2 5,6 0 13,-1 0 16,2-1-1,1 1-14,-3-3 19,-5 1-31,-2 1-8,-5 1 0,0 1-2,0 3 0,-5 1-18,-9-2-4,0-3 1,1-1-14,6-4 1,2-2-13,3 0 18,2 0 31,0-3 13,10-5 16,3 1 11,2 4 11,-3 1 24,-2 2-32,-1 0-15,-3 3-3,-1 7-19,-1 4-4,-3 0-2,-1 1 0,0 1-20,-6-3 8,-7-1 11,2-2-3,1-4 4,4-3 0,5-2 15,1-1-2,0 0 39,5 0 34,17-3-37,15-4-49,13-2-21,9 3-148,-3 1-200</inkml:trace>
  <inkml:trace contextRef="#ctx0" brushRef="#br1" timeOffset="-51865.07">17679 5984 440,'0'0'308,"0"0"-302,0 0 126,0 0-91,0 0 1,0 0-40,0 0-2,-72-23-4,58 37-14,6 3-6,5 0 17,3 2-6,0-4 13,7-3 19,7-1 21,0-1 33,4-2 16,-2-1-19,-2 1-15,-5-1-42,-5 1-6,-4-2-4,0 0-3,-2 0-4,-12-1-6,-2-2-15,-2-3-3,2 0-32,3 0 6,1 0-8,5-5-23,2 1-72,5-1-88,0 0-144</inkml:trace>
  <inkml:trace contextRef="#ctx0" brushRef="#br1" timeOffset="-51387.59">17764 6132 1053,'0'0'22,"0"0"81,0 0-13,0 0-12,0 0-8,8 75-19,-8-55-40,0-2-2,0-3-9,-1-2-3,-1-6-41,0-2-79,2-1-113,0-4-134,0 0-213</inkml:trace>
  <inkml:trace contextRef="#ctx0" brushRef="#br1" timeOffset="-51339.85">17740 6128 939,'0'0'66,"0"0"112,0 0-76,0 0-45,0 0-44,65-6-13,-23 6-76,1-2-312</inkml:trace>
  <inkml:trace contextRef="#ctx0" brushRef="#br1" timeOffset="6998.99">19488 7392 435,'0'0'237,"0"0"-212,0 0 67,0 0-25,0 0-8,0 0-39,0 0-19,-49-30-1,36 30 0,-3 0 1,0 6-7,1 2 6,3-1-1,4-1-2,4-1 3,4 2-2,0-1 2,11 1 5,6 0 46,0 2-17,0 2 11,0 2 10,-6 0-27,-4-1-1,-5 1-24,-2-2-1,0-1 8,0-3-10,-9-4 0,-2-1-2,-2-2-8,2 0-12,0 0 5,1-5-13,0-2 8,2 2-6,2-1-12,5 2-14,1 0-77,8 0-156</inkml:trace>
  <inkml:trace contextRef="#ctx0" brushRef="#br1" timeOffset="7539.47">19574 7494 644,'0'0'72,"0"0"-63,0 0 68,0 0-59,0 0-18,0 0-11,-46 9-22,38 1 7,3 0 13,4-1 0,1-1 7,0-2-3,3-1 9,2-3 9,1 0-8,-2-2 6,-1 0 7,1 0 3,1 0 2,-1-4-18,2-1 0,-1 1 5,0 0-6,0 0 7,-2 2 6,-2 0 9,0 2 24,-1 0-18,0 0-10,0 0 2,0 0-16,0 10 20,0 5 5,2 6 9,1 4 27,-2 6-31,2 0 4,-3 0 6,0-2-25,0-6 1,0-2-11,-7-7-9,3-4 13,-1-3-13,0-7 0,2 0 7,-4 0-4,-1-10-3,-1-7-1,-2-4-13,4-2 5,4-5-27,3-5-26,3 2-35,25 0-87,17 4-174</inkml:trace>
  <inkml:trace contextRef="#ctx0" brushRef="#br1" timeOffset="60176.71">2604 3384 565,'0'0'73,"0"0"-63,59-13 89,-27 8-19,4 2 21,6 1-19,3 1-50,0 1-7,1 0 25,-3 0-14,0 0-7,-2 0-21,-2 0-6,-2 0 5,-6-2-4,-3-3-2,-8 2 0,-6 0-1,-10 2 0,-4 1-26,0 0-46,-2 0-24,-12 0-70,-9 0-56,-4 0-30</inkml:trace>
  <inkml:trace contextRef="#ctx0" brushRef="#br1" timeOffset="61091.32">2497 3376 29,'0'0'372,"0"0"-291,0 0 29,0 0 22,0 0-17,0 0-32,27-7-49,-2 3 17,9-1 38,7 2-2,12-1-23,4 1-11,4 3-2,-1-3-4,-2 3-22,-5 0-2,-5 0 7,-7 0-24,-7 0 8,-3 0-14,-8 0 5,-3 0 0,-3-1-5,-3-1 0,-3 0-2,-4 0 2,-5 2-4,-2-2-14,0 2-6,0-1-7,-5 0-35,-8-2-5,-8 1-5,-6 2 1,-3 0 16,-8 0 11,-3 0-11,-7 0-7,0 0-8,0 0 62,2 0 12,1 0 0,0 0 9,4 0 15,2 0 1,5 0 9,9 0-10,11 0-11,8 0 28,6 0 10,0 0 50,8 0 0,15 0-51,14-2-14,11-1-5,9 1 10,2-1 9,3 1-33,-1-1 11,-5 0-7,-3 1-11,-10-1 14,-2 1-23,-9 2 0,-7-2 5,-5 2-5,-10 0-2,-6 0 1,-4 0-13,0 0 3,0 0-28,-10 0 5,-10 0 29,-9 0-17,-8 0 19,-8 0-8,-4 2 10,-4-1-6,2 2 6,3 0-7,12-3 5,9 2 4,11-2 0,7 0 1,8 0 3,1 0 34,0 0-14,17 0-5,15 0 13,13-2-31,12-2 4,2 1 6,-7-1-9,-1 0 18,-4 0-22,-3 3-1,-6-1-1,-8 2-40,-9 0-55,-13 0-54,-8-3-169,0-1-181</inkml:trace>
  <inkml:trace contextRef="#ctx0" brushRef="#br1" timeOffset="146956.53">15150 9650 778,'0'0'188,"111"-9"-104,-29 3 117,18 0-112,7 3 6,10-3-15,3 0-45,-2-3-1,-1-2-30,-10 3 5,-17 3 18,-23 2-25,-25 3 9,-21 0-11,-11 0 0,-10 0-6,0 3-20,-12 1-15,-13 2 33,-12-3-42,-14 2 1,-11-3-9,-13-1-16,-8 1 10,-7 0-33,-4 2 12,-3 2 49,1 0-23,3 0 38,11 0 9,13-1 12,12-1 6,15-1-5,14-1 19,10 0 64,13-2-24,5 2 53,12-1-11,26-1-17,26 0-2,29 0-22,19 0-13,15 0 18,3 0-42,-5 0 9,-6 0 2,-9 0-23,-11 0 15,-13 0-27,-19 0 3,-22 0 2,-20 0-5,-16 0-1,-9 0-7,0 0-41,0 0 17,-9 0-22,-7-1-12,-7-3 12,-4 1-66,2 0 8,0 0-81,2-1-103,3 1-179</inkml:trace>
  <inkml:trace contextRef="#ctx0" brushRef="#br1" timeOffset="-65320.2">19703 7961 488,'0'0'37,"0"0"42,0 0 23,0 0-44,0 0 8,0 0-12,0 0-3,0-8 30,0 8-27,1-1 3,1-1 1,2 0-16,0 0 5,1 0-16,1 0-13,2 2 12,1 0-16,2 0-12,-1 3 9,-2 3-9,-3 0-4,-3 0 2,-2-2 0,0 0-9,0-1 9,0 1 0,-5-3-8,-5-1 6,-1 0 0,-1 0 2,1 0 0,3-3-3,5 0 3,0-1 0,3-1 14,0-1-13,0-1 7,6-2 2,0 2 1,2 1 18,-3 1-29,0 2 7,-1 1 20,0 2-20,1 0 1,0 0-8,3 9 4,-3 4 7,-1-1-11,-4 1 0,0-1-9,-1-2 13,-10 0-4,1-5 2,-2-1 3,1-3-10,2-1 4,2 0 1,1-2-2,3-5 7,0-4-5,3-1 6,0-1-3,0-1 22,3 0-15,6 1 9,3 4 21,-1 2-31,-2 3 9,-1 4-7,-1 0-8,0 4-2,-1 7-1,-2 4 0,-4 0-4,0-1 4,0-3 0,-11-1-3,-1-3 6,1-3 2,2-2-5,2-2 0,0 0 7,0-6-4,1-5-1,3-4 2,1 1-2,2 0 11,0 3-13,0 4 0,5 1 15,2 2-15,1 4-2,3 0-21,-1 0-84,-5 0-134,-3 3-424</inkml:trace>
  <inkml:trace contextRef="#ctx0" brushRef="#br1" timeOffset="-64170.2">19674 5099 715,'0'0'141,"0"0"-70,0 0 63,0 0-41,0 0-1,0 0-44,34-24-40,-29 24 9,-1 2-10,-3 5-3,-1 0 2,0 2-6,0-3 0,-5 0-10,-2-4 1,1-1-11,1-1 11,0 0 9,2-5 11,1-5-5,2-2 10,0-1 29,0 0-6,9 0 15,2 4-3,3 1-23,0 4 15,0 4-43,2 0 0,-5 0 11,0 11-11,-4-1 0,-5 3-2,-2 0-1,-1-3-7,-13 0-17,-5-5-16,-1-4 28,2-1-12,4 0 14,3-8 12,6-7 2,3 1 40,2-3-11,0 3 13,7 1 15,7 3-25,0 3-11,0 4-22,0 3 4,0 0-10,-2 5 6,1 7-9,-3 3 2,-1 3-42,-3 2-71,-4-2-74,-2-2-304</inkml:trace>
  <inkml:trace contextRef="#ctx0" brushRef="#br1" timeOffset="-61120.2">19690 7989 19,'0'0'50,"0"0"-31,0 0 21,0 0-7,-72-7-22,52 5-9,0 0 5,-2-2-7,3 2 16,-1 0 32,1 0-1,0 1-7,0 1-21,-3 0-12,-2 0 1,-1 0-8,0 0-3,-2 0-7,0 0-36,0 0 20,3-3 7,-1 1 19,1-3 0,0 0 0,0-1 0,1 2 4,2 0-4,1 0 0,1 1-4,0 0-19,0-1-21,1 1-12,1-1 22,0 4 32,1 0 2,0 0 0,0 0-2,1 0-18,0 0-57</inkml:trace>
  <inkml:trace contextRef="#ctx0" brushRef="#br1" timeOffset="22589.81">18429 5142 104,'0'0'0,"0"0"-51</inkml:trace>
  <inkml:trace contextRef="#ctx0" brushRef="#br1" timeOffset="23069.8">17608 5000 49,'0'0'50,"0"0"-20,0 0 2,0 0 7,0 0-32,0 0-7,-5-5 0,5 5-13,0 0 1,-2 0 10,1 0-4,0 0 2,1 0-2,0 0 1,0 2-1,0-2-18,0 3-7,0 0-30</inkml:trace>
  <inkml:trace contextRef="#ctx0" brushRef="#br1" timeOffset="26529.8">18821 5033 87,'0'0'39,"-100"-9"-20,50 7-10,2 1-9,7 0-22,7 1-22</inkml:trace>
  <inkml:trace contextRef="#ctx0" brushRef="#br1" timeOffset="27049.81">18394 5015 32,'0'0'43,"0"0"-19,-87-4-13,60 4-11,0 0-42,3 0 0</inkml:trace>
  <inkml:trace contextRef="#ctx0" brushRef="#br1" timeOffset="27109.8">18138 5011 17,'0'0'8,"0"0"-1,-60 0 16,36 0-23,2 2 0,0 0-16,-1 3 9,3-3-16</inkml:trace>
  <inkml:trace contextRef="#ctx0" brushRef="#br1" timeOffset="27149.81">17835 5033 7,'0'0'6,"0"0"5,-61 0-11</inkml:trace>
  <inkml:trace contextRef="#ctx0" brushRef="#br1" timeOffset="30449.81">19811 5140 282,'0'0'1,"0"0"-1,0 0 9,0 0-9,0 0 9,0 0-9,1-7 0,-1 7-3,0 0 3,0 0 0,2 0-2,2 0-24,0 0-63</inkml:trace>
  <inkml:trace contextRef="#ctx0" brushRef="#br1" timeOffset="30929.8">20996 5109 107,'0'0'0,"0"0"0,62 0-2,-41 0 2,0 0-19,4 0-43</inkml:trace>
  <inkml:trace contextRef="#ctx0" brushRef="#br1" timeOffset="32299.81">19674 7963 228,'0'0'0,"0"0"-92,0 0 92,0 0 40,0 0-11,0 0-12,-20-2 53,19 2 54,1 0-25,0 0-10,0 0 16,0 0-51,0 0-26,0 0-28,0 0-15,0 0-19,0 0-108,0 0-30,-4 1-50</inkml:trace>
  <inkml:trace contextRef="#ctx0" brushRef="#br1" timeOffset="32769.8">19426 7942 182,'0'0'0,"0"0"-59,0 0-27</inkml:trace>
  <inkml:trace contextRef="#ctx0" brushRef="#br1" timeOffset="38009.81">19742 7970 248,'0'0'155,"0"0"-134,0 0-4,0 0 44,0 0 20,0 0 31,0 0-68,0-13-34,0 13 33,0 0-19,0 0 11,0 0-6,0 0-18,0 0-1,0 0-10,0 0 0,0 0-7,0 0 7,0 0-4,0 0 3,0-2 1,-4 0-1,1-2 1,0-3 0,3 0 15,0 0-12,0 0-3,7 1 20,3 1-9,0 2 13,-1 3-3,1 0-17,-2 0 31,0 2-32,-2 8-3,-1 0 10,-5 2-6,0-1-4,0 1 0,-6-3 0,-6 0-4,1-2 3,-2-1-5,3-4 4,3-1-21,3-1 13,4 0 5,-2 0 5,2-9 17,0-4-14,0 0-3,0 0 19,4 2-5,1 5 1,-1 2 3,-1 3-10,-1 1 23,1 0-31,3 1-3,0 8-1,-1 4 4,-2-3-1,-3-1 1,0-1 0,0-4-17,-10 1 17,-2-3-13,2-2 12,1 0-15,4 0 14,1 0 1,1-7 2,3-3 15,0 2-9,0 1-5,7 0 22,3 5-12,-2 1 7,2 1 0,-2 0-17,-1 6 10,-2 5-12,-3-1 0,-2 0-2,0-2 1,-9 0 0,-4-3-7,-4-2 3,2-2-10,1-1 2,2 0 5,4 0 6,3-5 4,3-4 4,2 1-1,0-1 0,13 0 22,1 3-22,2 2 7,-2 3 13,-2 1-19,-4 0 5,-2 6-11,-5 3 3,-1 2-9,0 0 6,-6-1-7,-6-2 3,-2-2-25,1-3 4,3-3 10,3 0 15,2 0-3,5-6 5,0-5-2,1-3 21,11 2-13,3 0 5,-1 4 15,0 6-7,-4 2 18,-2 0-39,-1 1 0,-5 12-4,-2 2 0,0 2 1,-9-2-14,-7-2-54,-2-4 8,2-5-60,4-4-67,6 0-60,6-5-220</inkml:trace>
  <inkml:trace contextRef="#ctx0" brushRef="#br1" timeOffset="47379.81">19430 5085 44,'0'0'60,"0"0"-45,0 0 40,0 0 14,0 0 26,0 0-44,-64-13-21,53 10 14,-2 2-13,4-1-9,2 1-7,1 1-11,1-1-4,2 1 3,-1-2-3,1 2 3,-1 0-3,1 0 0,-2 0 1,-1 0 1,-2 0-2,-2 0 0,-1 0 0,0 0-3,-1 0 2,1 0-12,0 0 10,1 0-26,1 0 7,0 0 21,-2 0-8,1 0 9,0 0-17,2 0-28,-1 0 32,-1 0-3,-1-2 8,-2 0-12,-1 1-25,-2-1-40,1 0-53</inkml:trace>
  <inkml:trace contextRef="#ctx0" brushRef="#br1" timeOffset="48669.81">17662 5058 37,'0'0'82,"0"0"9,0 0-34,0 0-16,0 0-19,0 0-15,0 2 6,10 0 8,4-2 16,3 2 24,4-2-23,1 0 2,1 1-12,-2 0-6,2 1-10,1-2-10,-2 1 3,0 0 7,0 1-12,-3-2 0,1 3 2,-2-3 0,-2 2-2,2-1 0,0 2 2,2-1-4,2-1 2,2 0 0,-1 0 0,-2-1 5,-2 1-6,-4-1 1,1 1 0,-1 0 2,2 0-2,1 0 0,3 1-4,2 0 4,-1 0-6,3-1 5,0 0-12,0-1 3,-1 1 9,0 0 1,1-1-1,2 0 5,-4 0-4,2 1 0,-5-1 3,-1 0-8,-1 0 5,2 2 0,3 0 0,2-2 3,0 2-3,0-1 0,0 2 1,0-1-2,-1 0 1,2-1 0,0 0 1,1-1 0,-2 1-1,3-1 0,-2 0 1,0 1-3,-2-1 2,1 0 0,0 0 0,-2 0 3,2 0-3,-2 1 0,1 0 0,-2 1 11,0-2-11,-3 1 0,1-1 5,4 1-4,0 0 2,4 1-3,0-2 5,-1 2 9,-1-2 2,-3 0-13,-3 0 27,-2 2-17,1-2 15,0 0-16,1 0-11,0 0 17,-2 0-13,-4 0 3,-3 0 19,-2 0-22,-4 0 1,-1 0-4,-4 0 2,0 0-8,0 0-66,0 0-201</inkml:trace>
  <inkml:trace contextRef="#ctx0" brushRef="#br1" timeOffset="51249.81">17466 5146 44,'0'0'7,"0"0"-4,0 0 0,0 0 21,-61 56 21,55-40 13,3 0 2,1 1-6,2 1-12,0 0 0,0 1-15,0 0 0,0 1-16,0 0-9,-1 2 28,1 1-24,-2 3 1,0 0-6,-1 1 0,-1-1 1,4 1-2,0-2 0,0-2 2,0 2-2,0-1 0,0 0 1,4-1 1,-1 3 2,-3-1-4,3-1 0,-2 2-6,0-1 6,1 0 0,1 0-1,-3-1-5,0-2 3,0-3 3,0 0 0,0-1 0,0 2 0,0-2-1,1 3 1,2 2 1,1-3-1,-1 2 0,-1-1 0,-1 0 2,0 0-2,-1-2 0,2 0-2,0-1 6,-1-1-4,3 1 0,0-2 0,1 3 0,2 0 0,-2 3 0,3 2-1,0-1 3,-2 2-1,-1 0-1,-2 1 0,-1-2 3,1 0-3,0-1 0,1 0 4,2 0-3,-2 2 5,1 2-6,1 0 0,1 4 2,0 0-2,0 2 0,0 0-4,-1 3 4,-3-1-2,-3-1-5,0 4 4,-9-1-7,-5-2 10,-1 0-6,5-4-4,1-4 2,5 0 8,4 0 0,0 1 0,0 1 1,8-2-1,1 1 0,-2-2-1,0-2 3,-1-3-2,-1-2 0,1 1 2,-2-3 1,1 0-3,1 2 0,-3 0 4,-1 0-2,2 1-3,-2 1 1,-1-1-15,0 2-13,-1-3-25,0 0 23,0 0-6,0-2-12,-1 0 32,-2-3-21,3 1-16,0-1-20,0-1 73,0-2 5,-2 0 16,0 0-21,2 0 4,0 1 8,0 1-12,0 2 0,0-3-3,0-1-29,0 1 20,-2-3 12,1-2 1,-1 0 10,0-4 3,-2 2 1,1-4-12,0 1-1,1 0 33,2 1 23,-1 1 0,1 0-23,0-1-33,0 0 11,0 3-13,0-2-1,1-1-1,9 2-1,6-1 3,4 1 12,1-3 19,1 2 33,3-2-33,2-1 3,3 0 0,6 1-18,5 0 21,5 1 29,1 0-10,1 1 26,0 0-71,2 0 8,-1-1 1,1 0-17,-1 0 1,-1-2 6,-2 1-7,0-1 10,0 0-13,-1 1 0,-5 0 9,-3 1-4,-4 1-5,-5 1 0,0 0 2,-1 1-3,1-1 1,3-1 0,3 0-10,-2-2 9,2 0-12,1 0 6,-4 0 7,-1 1-2,-1-1 2,-3 1 0,3-1-1,1 0 4,2 2-3,2-1 0,-2 1 0,-4-2 3,-4 2-3,-2 2 0,-2-2-3,0 1 5,2 1-3,2-4 1,2 1-3,2-3-5,-1 0 8,-1 0 0,-3 0 13,-2 0-6,-3 0 8,-4 2-11,-1 0-1,-1 0-1,-1 1-2,0-2 0,-1 1 0,-2-2 7,-1 0-7,-2 0 3,-2 0 8,1 0 21,-1 0-30,-1 0-1,1 0 7,-2 0-6,-1 0-2,0 0 0,2 0 2,-1 0-3,-1 0 1,0 0 0,0 1 2,0-1 1,0 0-3,0 0 3,0 0-2,0 0 8,0 0-9,1 0 0,1 0-1,-1 0 1,-1 0-1,2 0 1,-2 0 0,0 0-8,0 0 0,0 0-2,0 0 1,0 0 9,0 0-5,0 0 3,0 0-6,2 0 3,-2 0-6,0 0 4,0 0 1,0-1-30,-5 1 5,-9-2 27,-6 0 4,-4 0-16,-4 0-45,-3-2 5,-4-1 0,-3-1-25,-1-2-25,-5-4-26,-1-2-18</inkml:trace>
  <inkml:trace contextRef="#ctx0" brushRef="#br4" timeOffset="80853.08">19513 7242 597,'0'0'100,"0"0"-94,0 0 63,0 0 57,0 0-7,0 0-61,0 0-31,0 5 36,0-5-24,0 0-32,0 0-7,0 0-31,0-7-105,0-6-171,0 1-270</inkml:trace>
  <inkml:trace contextRef="#ctx0" brushRef="#br4" timeOffset="81313.08">19501 7488 143,'0'0'0,"0"0"-2,0 0 2,0 0 44,0 0-44,0 0-48,-7 0-66</inkml:trace>
  <inkml:trace contextRef="#ctx0" brushRef="#br4" timeOffset="81913.08">19357 7654 167,'0'0'410,"0"0"-353,0 0 26,0 0 31,0 0-15,0 0-23,44-9-63,-35 9 7,-2 0-8,-3 0-8,0 0-4,-3 0-24,-1 0-28,0 0 5,0 0-39,-3 0 44,-7 0 22,-2 3-2,0 1 6,2-2 4,3-2 12,2 1 16,4 1-9,1-2 33,0 0 53,1 0-22,12 0-5,3 0-42,3 0-9,0-3 34,-4 1-42,-2 2-4,-6-1-3,-7 1-27,0 0-27,0 0-60,-13 0-56,-5 0 3,-6 0-6,3-4-96</inkml:trace>
  <inkml:trace contextRef="#ctx0" brushRef="#br4" timeOffset="83513.07">19389 6124 13,'0'0'138,"0"0"-138,0 0-2,0 0-86</inkml:trace>
  <inkml:trace contextRef="#ctx0" brushRef="#br4" timeOffset="84273.08">19473 7599 37,'0'0'0,"0"0"-2</inkml:trace>
  <inkml:trace contextRef="#ctx0" brushRef="#br4" timeOffset="86233.08">19531 7582 214,'0'0'267,"0"0"-267,0 0-11,0 0 11,0 0 21,0 0 35,-23-2-56,20-7-8,1-5-59,2-5-56,0-6-194</inkml:trace>
  <inkml:trace contextRef="#ctx0" brushRef="#br4" timeOffset="86693.08">19471 7619 301,'0'0'59,"0"0"10,0 0-48,0 0-21,0 0-56,0 0-143</inkml:trace>
  <inkml:trace contextRef="#ctx0" brushRef="#br4" timeOffset="87173.07">19428 7706 118,'0'0'284,"0"0"-273,0 0-1,0 0 17,0 0 50,0 0-27,2 6-50,-8-12-31,-1-1-45,2-1-52,0-3-133</inkml:trace>
  <inkml:trace contextRef="#ctx0" brushRef="#br4" timeOffset="104793.08">19437 6172 508,'0'0'199,"0"0"-199,0 0-22,0 0 22,0 0 25,0 0-25,0 0 0,14-3-55,-14 8 13,0 4-4,0 1-53,-2-1-128</inkml:trace>
  <inkml:trace contextRef="#ctx0" brushRef="#br4" timeOffset="105273.07">19517 7462 434,'0'0'58,"0"0"-41,0 0 0,0 0 50,0 0-39,0 0-28,0 9-83,0-7-66,0-1-102</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7T10:02:17.168"/>
    </inkml:context>
    <inkml:brush xml:id="br0">
      <inkml:brushProperty name="width" value="0.05292" units="cm"/>
      <inkml:brushProperty name="height" value="0.05292" units="cm"/>
      <inkml:brushProperty name="color" value="#1F497D"/>
    </inkml:brush>
    <inkml:brush xml:id="br1">
      <inkml:brushProperty name="width" value="0.05292" units="cm"/>
      <inkml:brushProperty name="height" value="0.05292" units="cm"/>
      <inkml:brushProperty name="color" value="#00B050"/>
    </inkml:brush>
  </inkml:definitions>
  <inkml:trace contextRef="#ctx0" brushRef="#br0">2053 1339 547,'0'0'201,"0"0"-181,0 0 73,0 0-4,0 0-46,0 0-1,0 0-31,0 0-4,7-30 18,-13 25-13,-4-2 0,-4-1-7,-1 3-1,-4-2 10,3 4-13,-2 3 3,2 0-3,0 0 0,2 8 0,1 3-1,2 2 0,2 1-4,4 1 0,2-1-8,3-1-10,0 0 7,0-1 10,0-2 3,0-2 2,6-2-4,2 0 10,6-1-2,4-2 25,3 1 1,-1-2-1,3 1 6,-5 1-20,-1 3 12,-4 2-20,-2 0-1,-4 3 1,-2-1-4,-3 1 0,-2 0 2,0 0 6,-3-2 11,-5 1-10,-4-1-2,0-2-3,-3 0 1,-1-3 0,-1-3-8,0-2 3,0 0 3,-1 0-5,1-2-1,0-5 6,4 0-4,4 0 2,2-1-4,4 4-1,3-1-14,0 3-43,0 2-56,0 0-54,7 0-213</inkml:trace>
  <inkml:trace contextRef="#ctx0" brushRef="#br0" timeOffset="1401.03">2183 1558 302,'0'0'102,"0"0"-37,0 0 26,0 0-31,0 0-10,0 0-19,2-1-1,-2 1 7,0 0-17,0 0 11,0 0 14,0 0-9,0 0-4,0 0-3,0 0-9,0 2 5,0 6 21,0 3-5,0 2 15,0 3-5,0 0-31,-4 1 20,2 1-19,-3-2-11,3 1 3,-3-4-4,3-1 13,0-3-15,0-2 9,2-1-2,-3 1-5,3-4 13,0 1-17,-2-2-5,2 1 5,0-2-5,-1-1-3,0 0-31,0 0-29,-1 0-52,2-9-80,0-5-253</inkml:trace>
  <inkml:trace contextRef="#ctx0" brushRef="#br0" timeOffset="2039.7">2841 1477 646,'0'0'156,"0"0"9,0 0-12,0 0-19,0 0-39,0 0-23,18 0-30,-3 0-5,4 0 8,2 0-15,1 0-5,-1 0-21,1 0-2,-3 0-3,1 0 1,-4 0-33,-3 0-44,-1 0-56,-4 0-103,-2 0-110,-6 5-139</inkml:trace>
  <inkml:trace contextRef="#ctx0" brushRef="#br0" timeOffset="2274.82">2855 1600 748,'0'0'167,"0"0"-52,0 0 63,0 0-48,0 0-24,0 0-42,8 4-14,6-1-9,3 2-17,4-3 5,5 0-29,1 0-1,3-2-20,1 0-78,-3-4-163,-3-9-549</inkml:trace>
  <inkml:trace contextRef="#ctx0" brushRef="#br0" timeOffset="4801.87">9839 476 906,'0'0'43,"0"0"-19,0 0 40,0 0-26,0 0-14,-64-40-14,37 40-10,1 3-6,1 9 6,5 4-1,3-1-4,7 1 2,5-1-3,5-1 3,0-3 2,9-2 1,7 0 10,4-2 14,6 0 43,1 2 3,0 1-14,-3 3-14,-5 1-13,-7 2-4,-9 0-12,-3 1-9,-6 0 3,-14-4-7,-5-3 0,0-4 1,-2-3 1,4-3-4,4 0 2,2-1 0,3-7-3,1 2 3,2-1-12,3 3-7,4-1-43,4-2-72,4 2-78,16-3-315</inkml:trace>
  <inkml:trace contextRef="#ctx0" brushRef="#br0" timeOffset="5035.9">10091 642 828,'0'0'309,"0"0"-148,0 0-62,0 0-33,66 0-23,-50 0-18,2 0-25,-2 0-3,0 1-61,-4 1-68,-1-2-132,0 0-301</inkml:trace>
  <inkml:trace contextRef="#ctx0" brushRef="#br0" timeOffset="5221.49">10050 733 915,'0'0'214,"0"0"-40,0 0-50,0 0-41,65 0-43,-30-2-40,2 0-15,1-2-137,-2-2-200,3-4-548</inkml:trace>
  <inkml:trace contextRef="#ctx0" brushRef="#br0" timeOffset="5955.25">11017 535 560,'0'0'220,"0"0"16,0 0-77,82-53-60,-46 30-27,-1-2-7,1-2 9,-4-2-43,-3-1-7,-3-4-17,-8-5-2,-3-3-5,-6 6-11,-5 6-1,-3 13 11,-1 13 0,0 4-6,0 5-4,-9 23-23,-11 15-5,-4 12 23,-2 3 9,3-4-1,6-7-33,10-9 16,7-8 9,1-7-15,15-7-2,3-5-53,0-3-41,-6-5-55,-3-2-150</inkml:trace>
  <inkml:trace contextRef="#ctx0" brushRef="#br0" timeOffset="6219.38">10863 654 599,'0'0'261,"0"0"-102,0 0-24,0 0-9,89 13-22,-26-9-13,17-2-26,13-2-40,9 0-17,-2 0-8,-6 0-23,-10-1-112,-18-1-166,-23 1-659</inkml:trace>
  <inkml:trace contextRef="#ctx0" brushRef="#br0" timeOffset="6732.09">10785 847 801,'0'0'310,"0"0"-191,0 0-49,-23 83 21,8-41 14,-3 3-38,1-2-37,0-2-3,5-10-26,3-6-2,4-6-17,3-7-56,2-7-45,0-5-100,2-4-174,7-12-215</inkml:trace>
  <inkml:trace contextRef="#ctx0" brushRef="#br0" timeOffset="7089.86">10730 934 778,'0'0'142,"0"0"6,0 0-72,0 0-13,0 0-32,0 0-4,50 7-4,-34-3-9,3-4 15,1 0-19,-1 0-3,-1-4 4,0-7-8,-2-3 0,-2 1-3,-3 0 0,-4 2 3,-3 4 0,-2 3-3,-2 2 7,0 2 2,0 0 13,0 2-22,0 8 0,-6 5-4,-1 2 4,0 5 0,2-2 3,1-2-2,2-3-1,2-6 0,0-2-9,0-2-38,11-5-61,6 0-107,4 0-241</inkml:trace>
  <inkml:trace contextRef="#ctx0" brushRef="#br0" timeOffset="7372.9">11080 952 901,'0'0'287,"0"0"-211,0 0-19,0 0-55,0 0 5,-25 73-7,19-41 0,5-5 3,1-7-7,0-5-8,13-9-13,2-5 12,2-1 13,1-13 6,-1-9 8,-2-9-1,-3 0 16,-6-1-7,-5 5-2,-1 6 0,0 6-20,-3 7-8,-4 5-39,0 3-22,3 0-117,4 3-199</inkml:trace>
  <inkml:trace contextRef="#ctx0" brushRef="#br0" timeOffset="7616.92">11366 845 1137,'0'0'126,"0"0"-38,0 0-46,-41 73 13,22-25 51,5 3-29,4 1-48,4-2 7,2-8-35,0-5 3,1-7-4,1-7-19,-1-8-33,3-8-65,0-7-67,0-9-127,0-14-154</inkml:trace>
  <inkml:trace contextRef="#ctx0" brushRef="#br0" timeOffset="7959.7">11346 979 675,'0'0'194,"0"0"-59,0 0-44,0 0-25,0 0 13,62 27-27,-41-23-25,2-4-4,-3 0-13,-1-4 0,-1-10-5,-2-4-2,-1-2 11,-6-2-12,-3 4-1,-4 5 9,-2 3-6,0 5 9,0 5 9,0 0-5,0 0-8,0 10-9,-4 6-12,-4 3 11,1 2 2,0-1 3,1 0-4,4-4 0,1-3-2,1-2 2,0 0-6,0 0-26,0 1-19,0-3-51,6-3-128,2-3-122</inkml:trace>
  <inkml:trace contextRef="#ctx0" brushRef="#br0" timeOffset="8213.15">11650 1029 131,'0'0'879,"0"0"-747,0 0-18,0 0-44,0 0-30,0 0-28,52 50 8,-52-31-19,0 0 7,-4-4-1,-6-5-5,1-4-2,0-4-7,3-2-10,3 0 12,3-9 3,0-7 2,0-3 4,9-3-4,7-4-2,0 3-19,5 0-36,6 3-105,0 10-194</inkml:trace>
  <inkml:trace contextRef="#ctx0" brushRef="#br0" timeOffset="9173.53">12087 912 825,'0'0'125,"0"0"16,0 0-75,0 0 10,0 0-56,0 0-19,-71-27-1,50 32-1,4 8-4,5 7 0,3 5 1,4 4 4,3 2 0,2-3 1,0-3 2,0-5-3,7-6 0,0-7 3,0-3-2,0-4-1,1 0 7,2-4 0,2-7 7,0-4-6,0-2-5,-3-1 9,-2 2-11,-2 3 11,-1 3 9,-2 5-6,-1 0 11,0 3-16,0 1 0,1 0 7,1 0-15,1-1 8,-1 0 3,1 0-9,-1 0 13,1 0-12,-2 0 4,-1 1 19,2-3-9,-1-2 4,0-1-10,2 0-11,-1 0 12,1 1-10,-2 0 4,-1 2 14,0 2-15,-1 2 5,0 0 2,0 0-11,0 0 7,0 0-10,0 0 0,0 0-1,0 0 1,0 0 0,0 0-1,0 2 0,0 4-2,0 2-6,0 2 9,-1 0 4,-1-1-4,0-2 0,-1 1-1,2 1 3,-1-1-2,1 4 0,1 0 0,0 1 1,0-2-1,0 2 0,1-5-1,12 0 2,10-6-3,9-2 1,4 0-31,1-6-150,-6-13-333</inkml:trace>
  <inkml:trace contextRef="#ctx0" brushRef="#br0" timeOffset="90626.49">3996 1200 632,'0'0'438,"73"-67"-347,-35 28-17,2-7-13,3-2-5,-6-2-18,-10-1-11,-9 3 10,-16 4-23,-2 6 8,-15 13-14,-10 10-8,-3 13 0,-1 2-2,-1 24-3,4 19 0,6 13 2,5 10 0,8 0 3,7-4-14,0-5-2,7-13-44,14-9-37,3-8-91,5-8-90,-1-8-122</inkml:trace>
  <inkml:trace contextRef="#ctx0" brushRef="#br0" timeOffset="90913.3">4275 1182 797,'0'0'78,"0"0"3,0 0 34,0 0-31,72-34-6,-57 34-50,-1 13-20,-2 5 5,-7 3-13,-5 3 0,-3 3-1,-17-1-11,-8-1-9,-4-5-31,3-3-7,10-7 37,9-6 16,10-1 6,0-3 27,14 0 48,10 0-20,6 0-36,4-2-13,-2-1-6,-2-2-40,-3 1-184,-7-1-323</inkml:trace>
  <inkml:trace contextRef="#ctx0" brushRef="#br0" timeOffset="91213.42">3699 1517 689,'0'0'216,"0"0"-141,0 0 98,0 0-21,75 13-10,6-8-23,29-4-64,25-1-14,7 0-34,-3 0-7,-16-1-7,-25 0-47,-19 1-123,-19 0-215</inkml:trace>
  <inkml:trace contextRef="#ctx0" brushRef="#br0" timeOffset="97289.1">3622 1735 889,'0'0'130,"0"0"-1,0 0 34,0 0-84,0 0-31,-3 68 16,-6-8-17,-2 5 14,-3 1-54,0-5-3,-2-5-2,4-7-2,6-8-40,6-10-88,0-13-123,10-13-249</inkml:trace>
  <inkml:trace contextRef="#ctx0" brushRef="#br0" timeOffset="97946.9">3660 1895 1008,'0'0'80,"0"0"-14,0 0 32,0 0-81,0 0-6,0 0 9,28 62-8,-17-43-5,5-7-7,2-5 2,0-5 7,0-2-6,1-7-3,-4-13 8,-1-7-6,-4-5 7,-7 0-4,-3 4 10,0 7 19,0 8-28,-4 9 6,-2 4-12,-1 4 0,0 14-5,0 5 0,3 1 3,3 0-4,1-4-31,0-3-2,0-5-12,2-3-64,5-3 9,7-4 16,-1-1-6,5-1 45,-1 0 25,-2 0 26,-3 0 1,-3 0-1,-2 0 20,-1-5 24,-3-2 50,-1-1 27,-1 3-25,-1 2 5,0 3-19,0 0-44,0 0-36,0 6-2,0 6 0,-5 0-5,3 1 5,2 0-9,0-2 8,0-2 1,6-2 0,4-1 0,1-5 0,4 1 18,-1-2-10,-1 0 9,-2-2 1,-4-5-7,-3-5 6,-2-3-4,-2-3-8,0-1 17,0 0-19,0 3 5,0 2-8,-2 5-1,-8 1-33,-5 5-83,-6 3-130,-2 0-183</inkml:trace>
  <inkml:trace contextRef="#ctx0" brushRef="#br0" timeOffset="98211.93">4192 1817 829,'0'0'528,"0"0"-467,0 0 35,0 0-15,0 0-27,-9 80 0,-9-28 8,-2 0-48,2-2-8,1-4-4,6-6-2,4-6-19,4-7-31,3-6-38,0-7-47,6-11-100,9-3-187,2-16-397</inkml:trace>
  <inkml:trace contextRef="#ctx0" brushRef="#br0" timeOffset="98509.34">4203 1922 695,'0'0'255,"0"0"-176,0 0 74,0 0-54,0 0-73,0 0-10,69-19-1,-42 19-7,-4-7 0,-2-3-7,-3-5 3,-3-1 24,-5-2-23,-1 0 5,-3 3 5,-3 5 0,-3 3 0,0 7-2,0 0-5,0 9-8,0 12 4,0 10-4,-9 3 6,0-2-6,-1-5 0,4-8-5,4-6-64,2-5-6,0-3-93,0-1-32,9-4-214</inkml:trace>
  <inkml:trace contextRef="#ctx0" brushRef="#br0" timeOffset="98772.56">4479 1912 998,'0'0'120,"0"0"5,0 0-36,0 0-35,64 24-19,-58-1-17,-3 1-18,-3-2 2,0-2-7,-5-4-12,-4-4-8,0-6 9,5-5-5,4-1 14,0-2 7,0-14 5,0-5 12,14-3-15,3-3-2,6 2-31,2 2-90,5 2-170,6 4-220</inkml:trace>
  <inkml:trace contextRef="#ctx0" brushRef="#br0" timeOffset="99267.18">4950 1894 420,'0'0'106,"0"0"61,0 0 21,0 0-47,7-62-18,-7 50-24,-4 2-50,-8 1-9,-2 2-16,-4 7-15,-3 0 0,-3 10-7,1 18-2,7 7 3,4 5-3,8-2 1,4-5-1,4-7-17,12-9 11,5-7-30,2-10 12,2 0 21,-2-14 3,-3-8 14,-1-6 2,-6-3 17,-4 2 20,-3 4-7,-3 10 7,-3 6-12,0 9-11,0 3-22,-3 18-8,-5 10 0,3 4-2,4-3 2,1-2-2,1-6-29,8-4-79,5-4-9,0-7-106,4-6-113,0-3-96</inkml:trace>
  <inkml:trace contextRef="#ctx0" brushRef="#br0" timeOffset="99478.75">5164 2022 443,'0'0'838,"0"0"-721,0 0 19,0 0-76,0 0-32,0 0 26,5 67-34,-7-39-19,-6-1-1,2-2-38,1-2-124,5-11-158,0-8-504</inkml:trace>
  <inkml:trace contextRef="#ctx0" brushRef="#br0" timeOffset="99973.5">5787 1554 365,'0'0'111,"0"0"59,0 0-2,0 0-31,0 0 1,0 0-16,-39 0-12,39 0-34,0 0-6,0 0-18,7 0-18,3 0-7,4 0-19,3 3-7,0 0 1,4-2-2,-3-1-39,-1 0-65,1 0-54,-1 0-108,1 0-159</inkml:trace>
  <inkml:trace contextRef="#ctx0" brushRef="#br0" timeOffset="100191.54">5770 1674 1037,'0'0'49,"0"0"53,88-14-32,-56 14-44,2 0-26,-11 0-42,-5 4-199,-13 2-357</inkml:trace>
  <inkml:trace contextRef="#ctx0" brushRef="#br0" timeOffset="100887.51">5328 1988 192,'0'0'28,"0"0"-18,0 0 81,0 0 5,0 0 11,0 0-4,-14 9-16,12-3-33,-1-3-26,0 3-8,0 0 7,0-1-20,-1 0 3,0 0-2,-1-3 1,0-2 5,1 2 2,-1-2 17,0 0 10,3 0-16,0 1-11,0 2-16,0 1 5,2 1-6,-3 2 1,3 2 0,-2 4 13,-2 1-8,-1 3 8,-6-3-9,-1 1-3,-2-3 0,0-4-1,1-4-19,0-4 17,3 0 2,1-9 5,7-5 25,2-3 56,0 0 33,9 3-45,3 4 7,-3 4-4,0 6-43,-1 0-24,-1 6-10,-4 12 0,-3 5-4,0 4 2,-13-4-37,-8-1-1,-3-8-20,4-8 14,5-6 14,5-6 32,8-12 23,2-7 39,0-4 20,5 4 8,9 2-31,3 6-16,2 7-36,9 5-7,5 5-18,4 0-100,-1 5-174,-2 5-424</inkml:trace>
  <inkml:trace contextRef="#ctx0" brushRef="#br0" timeOffset="103897.24">7119 1126 814,'0'0'257,"0"0"-77,0 0-49,0 0-31,0 0-37,-20 56 10,10-10 6,-1 2-52,0 1-2,-3-3-19,1-4-4,3-9-4,3-8-53,7-6-86,12-11-170,10-8-342</inkml:trace>
  <inkml:trace contextRef="#ctx0" brushRef="#br0" timeOffset="104039.91">7240 1389 206,'0'0'1052,"0"0"-1000,0 0 35,0 0-31,0 0-56,0 0-6,15-16-111,-9 25-180,4 0-366</inkml:trace>
  <inkml:trace contextRef="#ctx0" brushRef="#br0" timeOffset="104418.99">7567 1342 369,'0'0'695,"0"0"-677,-2-74 32,-15 57 4,-4 3 2,-2 7-24,-1 7-27,0 0-5,4 5-4,3 9 1,4 5 0,4 0-4,7-2-2,2-4-29,0-4 12,13-7 21,3-2 5,6-3 19,4-10 13,-2-2 27,-1 4-9,-8 3 10,-7 4 10,-5 4-16,0 0-20,0 17-24,-2 6 8,-1 7 18,0 3-21,-3 0-4,-8-1-7,1-2-4,-1-4-5,2-4-41,4-6-97,3-6-30,2-9-134,2-1-233</inkml:trace>
  <inkml:trace contextRef="#ctx0" brushRef="#br0" timeOffset="104688.08">7822 1237 805,'0'0'216,"0"0"-21,0 0-96,0 0-52,0 0 9,-2 62-1,-12-32-31,-4 1-24,4-6-5,3-4-6,3-5-39,5-4-10,3-4 25,0-4 24,13-1 11,8-2 15,6-1 0,1 0 10,1 0-25,0 0-2,-3 0-45,-3-1-150,-5-6-145,-7-2-230</inkml:trace>
  <inkml:trace contextRef="#ctx0" brushRef="#br0" timeOffset="104849.99">7961 1349 938,'0'0'333,"0"0"-214,0 0 31,0 0-76,0 0-32,0 0-11,-48 47-9,34-17-10,3 0-12,5-3-10,6 0-21,0-4-89,6-5-124,10-9-203</inkml:trace>
  <inkml:trace contextRef="#ctx0" brushRef="#br0" timeOffset="105036.5">8298 1315 1204,'0'0'129,"0"0"-63,0 0-3,0 0-25,-44 54 34,13-23-32,3-2-38,5-1-4,5-3-45,5-4-94,4-7-92,6-6-239</inkml:trace>
  <inkml:trace contextRef="#ctx0" brushRef="#br0" timeOffset="105225.59">8163 1306 1117,'0'0'193,"0"0"-104,0 0 21,0 0-37,0 0-33,28 57 20,-21-20-28,0 0-27,-3-2-2,1-2-3,1-4-42,-1-3-52,2-8-149,4-12-206</inkml:trace>
  <inkml:trace contextRef="#ctx0" brushRef="#br0" timeOffset="105410.96">8471 1363 245,'0'0'1098,"0"0"-1030,0 0 17,0 0-23,0 0 1,0 0-26,-25 79-20,21-52-17,1-1-18,1-1-71,2-4-121,0-7-117,4-9-236</inkml:trace>
  <inkml:trace contextRef="#ctx0" brushRef="#br0" timeOffset="105687.35">8603 1427 470,'0'0'761,"0"0"-699,0 0 40,0 0-42,0 0-46,0 0-4,-2 50 4,2-20-14,0-1 0,4-5 0,10-8 0,2-6-5,2-9 3,0-1 4,2-15 6,-6-10-2,-4-5-4,-4-5 17,-6-1-17,0 3 3,-5 9-5,-10 4-4,-4 11-16,-1 9-10,1 0-32,2 7-18,6 7-129,5-1-72,6-3-233</inkml:trace>
  <inkml:trace contextRef="#ctx0" brushRef="#br0" timeOffset="105945.49">8967 1177 1066,'0'0'131,"0"0"-31,0 0-13,0 0-6,0 0-81,0 0-9,66 3-85,-36 1-166,-3-2-263</inkml:trace>
  <inkml:trace contextRef="#ctx0" brushRef="#br0" timeOffset="106302.56">9268 1097 964,'0'0'88,"0"0"-72,35-62 25,-30 51 30,-3 4-18,1 7-31,-2 0-13,2 0-9,4 15 0,3 9 8,1 8 19,-4 4 10,-6 2-33,-1-3-3,-10-2-1,-9-5-5,-6-7-35,0-7-46,3-10 2,5-4 29,6-8 55,8-7 23,3-1 97,0 3 16,3 3-8,6 5-54,0 3-43,5 2-26,0 6-5,1 13-34,-5 8-94,-4 4-84,-5-1-237</inkml:trace>
  <inkml:trace contextRef="#ctx0" brushRef="#br0" timeOffset="106947.26">6964 1812 28,'0'0'433,"-69"-8"-378,41 4 44,3 2 20,4 1-25,5-2 18,9 3-25,4 0 3,3 0 45,17-2 8,42-1-35,45 0-31,55 0-8,44-1-15,30 1-3,10 0-4,-8 2 12,-22 1-28,-24 0 4,-29 0-14,-23 1-18,-24 5 2,-29 2-5,-25-1-62,-22-1-32,-21 0-47,-12-2-174,-4-2-361</inkml:trace>
  <inkml:trace contextRef="#ctx0" brushRef="#br0" timeOffset="108395.19">6622 2075 1086,'0'0'36,"0"0"3,0 0 55,0 0-48,0 0 7,0 0-28,-59 22-4,42 12 13,-2 3-14,1-1-19,0-2 6,4-3-7,1-5-7,4-6-17,4-7-1,4-6 8,1-5-13,0-2 24,4 0 6,9 0 12,7-7 0,1 1-5,2 0-6,2 3 0,0 1-1,-2 2-27,0 0-45,-3 0-87,-5 0-9,-3 0-102,-8 0-38</inkml:trace>
  <inkml:trace contextRef="#ctx0" brushRef="#br0" timeOffset="108568.98">6660 2226 680,'0'0'268,"0"0"-90,0 0-3,0 0-65,0 0-6,0 0-49,-24-17-28,15 44 2,-3 7 6,2 1-18,1 0-17,2-5-4,4-1-18,1-6-82,2-6-110,5-11-205</inkml:trace>
  <inkml:trace contextRef="#ctx0" brushRef="#br0" timeOffset="108765.94">7051 2166 206,'0'0'1060,"0"0"-1026,0 0 32,0 0-38,0 0 23,0 0 9,-73 78-35,39-47-15,4-4-10,9-5-68,9-8-61,7-7-168,5-7-229</inkml:trace>
  <inkml:trace contextRef="#ctx0" brushRef="#br0" timeOffset="108949.29">6921 2177 679,'0'0'415,"0"0"-327,0 0 48,0 0-69,0 0-13,0 0 56,59 64-54,-44-35-46,0-1 1,-4-2-11,0-4-29,-6-3-78,0-5-96,0-7-187,3-7-501</inkml:trace>
  <inkml:trace contextRef="#ctx0" brushRef="#br0" timeOffset="109176.78">7244 2173 1053,'0'0'137,"0"0"-2,0 0-29,0 0 0,0 0-55,0 0-22,21 49 8,-21-20-20,0 0-6,0-3-11,0-4-11,0-2-30,0-4-111,0-5-63,0-8-202,0-3-354</inkml:trace>
  <inkml:trace contextRef="#ctx0" brushRef="#br0" timeOffset="109418.42">7436 2175 893,'0'0'59,"0"0"69,0 0-36,0 0 29,0 0-21,0 0 9,-22 54-11,20-28-44,2 1-21,0-2-15,0-1-17,0 0-2,0-3-9,0-3-48,0-5-41,0-4-76,0-5-55,0-4-92,0-7-53</inkml:trace>
  <inkml:trace contextRef="#ctx0" brushRef="#br0" timeOffset="109658.5">7285 2122 986,'0'0'92,"0"0"44,0 0-47,0 0-28,0 0-25,70-27-24,-31 27-5,7 0-7,9 0-22,4 0-19,0 0-72,2 0-101,-7 0-100,-5 0-194</inkml:trace>
  <inkml:trace contextRef="#ctx0" brushRef="#br0" timeOffset="109815.1">7931 2182 982,'0'0'141,"0"0"-68,0 0 49,-43 70-49,16-42-16,0 1-36,-1-1-21,3-2-50,2-4-75,3-7-139,6-8-258</inkml:trace>
  <inkml:trace contextRef="#ctx0" brushRef="#br0" timeOffset="110017.09">7743 2184 1119,'0'0'116,"0"0"36,0 0-39,0 0-54,0 0-24,0 0-2,47 68-5,-33-33-12,-5-2-16,0 2-10,0-4-26,0-3-95,3-4-93,4-8-218,2-10-305</inkml:trace>
  <inkml:trace contextRef="#ctx0" brushRef="#br0" timeOffset="110227.32">8134 2231 1403,'0'0'59,"0"0"-4,0 0-44,0 0 14,0 0-4,0 84-11,-6-50-10,1-1-41,2-4-75,1-6-80,2-7-195,7-12-325</inkml:trace>
  <inkml:trace contextRef="#ctx0" brushRef="#br0" timeOffset="110532.46">8296 2282 1101,'0'0'72,"0"0"49,0 0-40,0 0-66,0 0-11,0 0 7,-15 66-8,14-35 2,1-6 4,0-6 0,11-6 14,5-9-12,6-4 10,6-5 22,-1-14-20,-2-6-3,-5-3 5,-8 2-11,-10 2 19,-2 4-24,-7 2-1,-13 3-8,-3 4-2,1 6-11,6 3-11,6 2-27,4 0-10,6 6-46,0 2-36,2-1-82,14-3-167</inkml:trace>
  <inkml:trace contextRef="#ctx0" brushRef="#br0" timeOffset="110788.85">8480 2055 637,'0'0'217,"0"0"-43,0 0-5,0 0-29,0 0-27,0 0-58,23-10-33,3 10-22,7 0-17,3 0-67,-1 0-104,-2 0-142,-5 0-355</inkml:trace>
  <inkml:trace contextRef="#ctx0" brushRef="#br0" timeOffset="111163.92">8823 2004 357,'0'0'574,"0"0"-523,0 0 60,0 0-10,0 0-17,0 0-58,43-22-20,-26 20-4,3 1-1,4-2 13,-2-1-4,-2 2 2,-2-3 9,-9 3-2,-2-1 5,-7 3 5,0 0-10,0 0-6,-4 0-13,-7 12 0,-5 7 8,-3 8 12,3 4 22,3 2 2,6-2-25,4 0 3,1-2-22,0-5 0,2-2-3,0-5-42,-2-2-92,-3-3-75,-4-8-160,4-4-280</inkml:trace>
  <inkml:trace contextRef="#ctx0" brushRef="#br0" timeOffset="111346.79">8821 2103 1237,'0'0'70,"0"0"-6,0 0-14,62-11 9,-40 11-58,0 0-1,2 5-107,-1-3-139,-1-2-371</inkml:trace>
  <inkml:trace contextRef="#ctx0" brushRef="#br0" timeOffset="111839.29">9468 2298 779,'0'0'262,"0"0"-205,0 0 108,0 0-116,0 0-2,0 0 23,-55 20-22,28 0-18,-1 3-13,1-2-17,3-2-4,4-2-53,5-4-65,8-4-92,7-5-145,0-4-62</inkml:trace>
  <inkml:trace contextRef="#ctx0" brushRef="#br0" timeOffset="112025.27">9336 2297 559,'0'0'174,"0"0"22,0 0-23,0 0 27,0 0-33,0 0-62,9-21-56,1 34-13,2 5-1,4 4-7,1 2-23,2 1-5,-3 1-2,1 1-85,0-1-154,0-5-236</inkml:trace>
  <inkml:trace contextRef="#ctx0" brushRef="#br0" timeOffset="112599.07">9740 2221 1024,'0'0'132,"0"0"-17,0 0-4,0 0-24,0 0-2,0 0-41,8-25-22,-8 49-19,-1 8 19,-8 6 1,-2 0-12,-2-3 7,3-5-18,3-7 0,0-4-19,7-5-67,0-6-111,0-5-94,7-3-228</inkml:trace>
  <inkml:trace contextRef="#ctx0" brushRef="#br0" timeOffset="113178.93">9929 2251 902,'0'0'115,"0"0"1,0 0 15,0 0-66,0 0-32,0 0-19,-41 54 21,30-17-33,8-1 0,3-3-2,0-7 0,13-6-14,2-6-6,4-9 14,1-5 3,-2-3 3,0-15 0,-4-6 13,-3-6-7,-2-2 3,-7 0-1,-2-1-8,0 2 0,0 4-2,-4 9-20,1 6 5,-1 7-6,4 5 15,0 0-5,3 0-4,13 5 16,6 1 2,5 1 12,-1 2 15,-3 1-5,-7 3 5,-6 4-10,-8 5-10,-2 0 16,-2 5-22,-9-1-2,0-2 5,4-3-4,5-4-2,2-4-2,0-6 3,11-4 2,5-3-1,4 0 3,3-5 11,-2-8-12,-3-2 0,-4 1 1,-1-4-1,-6-1 1,-5-4-4,-2 0-9,0 0 1,0 5-8,0 2 9,0 6-2,-2 6-27,0 2-2,0 2-37,-1 0-100,-4 9-5,-1 2-33,-1-1-71</inkml:trace>
  <inkml:trace contextRef="#ctx0" brushRef="#br0" timeOffset="113595.74">10482 2267 703,'0'0'197,"0"0"-64,0 0-29,0 0-17,0 0-45,0 0-1,-13 62 9,5-32-14,4 0-15,4-5-4,0-1-12,0-6 14,10-6-18,1-6 5,4-6 20,0 0 4,3-5 1,-2-12-10,-2-4-14,-2-3 25,-4-4-25,-4 0-3,-4-1 10,0 8-14,0 5 0,-8 6-3,-2 8-20,-1 0-8,-5 2-77,-2 0-40,2 9-165,2-1-285</inkml:trace>
  <inkml:trace contextRef="#ctx0" brushRef="#br0" timeOffset="114075.38">11062 2284 903,'0'0'195,"0"0"-63,0 0-2,0 0-60,0 0-24,0 0-32,-52 18 9,25 8-20,-5 1-2,1 0-1,3-3-30,3-3-23,4-7-51,4-4-98,7-10-44,6 0-232</inkml:trace>
  <inkml:trace contextRef="#ctx0" brushRef="#br0" timeOffset="114269.39">10910 2221 429,'0'0'391,"0"0"-242,0 0 44,0 0-59,0 0-21,0 0-55,25 23 3,-12 6 11,1 3-41,2 1-6,-2-1-25,0 2-3,2-1-22,4 0-97,7-7-86,8-6-274</inkml:trace>
  <inkml:trace contextRef="#ctx0" brushRef="#br0" timeOffset="114749.95">11318 2106 1070,'0'0'163,"0"0"-22,0 0-58,0 0-40,0 54 48,0-12-6,-3 0-51,-1 0-20,-1-6-2,0-3-12,3-3-22,0-4-42,2-8-121,0-9-153,4-9-322</inkml:trace>
  <inkml:trace contextRef="#ctx0" brushRef="#br0" timeOffset="115055.17">11515 2182 805,'0'0'230,"0"0"-164,0 0 94,0 0-101,0 0-30,0 0-29,-42 33 3,26 8-5,7 1 2,9-2-3,0-6 2,8-9 1,10-9 0,5-9 8,0-7-8,-1 0 22,1-14-11,-4-8 12,-5-5 16,-6-2-10,-5-1 0,-3 2-9,0 0-17,-8 5-3,-6 4-5,-1 8-36,-2 8-8,2 3-21,0 3-89,5 9-76,4 0-157</inkml:trace>
  <inkml:trace contextRef="#ctx0" brushRef="#br0" timeOffset="115348.81">11709 1946 927,'0'0'228,"0"0"-84,0 0-51,0 0-61,0 0 31,80-10-50,-42 12-13,3 6-19,2-1-102,0-5-188,-2-2-352</inkml:trace>
  <inkml:trace contextRef="#ctx0" brushRef="#br0" timeOffset="115691.22">12166 1772 970,'0'0'141,"0"0"-91,0 0-18,0 0-13,-19 63 27,4-17 7,3 5-31,4-5-18,6-5 1,2-7-5,5-6 1,10-9 5,2-5-6,0-8 0,-1-6 2,0 0-1,-3-9 6,-2-9-4,-4-2-2,-6 0 13,-1 2-12,0 3 0,-11 7-2,-3 4-4,-4 4-1,-3 2-9,-1 11-2,3 3 6,5-1-30,6-1-57,8-1-53,0-5-186</inkml:trace>
  <inkml:trace contextRef="#ctx0" brushRef="#br0" timeOffset="123477.03">13450 1687 695,'0'0'127,"0"0"-21,0 0 18,0 0 17,0 0-7,0 0-43,0 0-10,-4-9-3,6 9-31,7 0-3,5 0-11,6 0-12,9 0-3,1 0-18,-1 5-5,-5-1 2,-4 0-40,-4-2-22,-1 1-44,0 1-65,1-3-62,-2 2-108,-2-1-146</inkml:trace>
  <inkml:trace contextRef="#ctx0" brushRef="#br0" timeOffset="123680.02">13484 1792 783,'0'0'300,"0"0"-132,0 0-43,0 0 2,0 0-38,0 0-29,25 0-24,-14 0-33,5 2 9,5-2-12,6 0-46,7 0-57,2-8-193,1-3-390</inkml:trace>
  <inkml:trace contextRef="#ctx0" brushRef="#br0" timeOffset="160202.48">14420 1589 9,'0'0'32,"0"0"13,0 0-18,0 0-16,0 0-4,0 0-7,0 0 0,0 0 6,0-1-4,0 1 0,0 0-1,0-1-1,0 0 0,0 0-7,0-2-11,2 1 1,0-2 1,1 2 6,1-1 9,-4 1 1,2-3 18,-2 1 15,0-1 6,0 1 40,0-1-22,0 1 38,0 0 18,0-1 25,0 1 6,0 0-30,0 2-36,0 1 27,0-1-27,0 2 5,0 0-39,0 0-12,0 0 2,0 0-34,-2 10 1,-3 7 33,-2 6-18,-2 5-2,-1 2 5,0 0-16,-4 0 5,0-2-8,3-5 0,0-3 1,2-6-1,6-5-2,1-4-14,2-3-29,0-2 8,0 0-60,0-3-58,0-10-80,1-1-244</inkml:trace>
  <inkml:trace contextRef="#ctx0" brushRef="#br0" timeOffset="160756.41">14614 1591 443,'0'0'288,"0"0"-252,0 0 49,0 0-11,0 0-16,0 0-14,-10-4-44,-6 16 0,0 2 7,-1 2-2,6 2-5,2-2 0,5-1 3,0-1-11,3-3 8,-1-3-2,2-3-9,0-5 6,0 2 0,0-2-9,0 0 14,3 0 27,5-4-27,2-2 0,-1-1 13,2-1-9,2 2 0,1-1 9,1 5 2,0-2 26,1 4-23,-1 0 3,0 0 34,-2 7-35,-2 4 9,-2 4-14,-3 1-15,-5 3 29,-1 2-28,0 1-1,-8-3 16,-6 2-10,-4-5 3,-1-3-2,-3-4-1,-1-3-12,2-5 1,3-1-47,2 0-7,5-6-82,2-8-4,8-5-178</inkml:trace>
  <inkml:trace contextRef="#ctx0" brushRef="#br0" timeOffset="161011.82">14614 1558 395,'0'0'520,"0"0"-465,0 0 22,73-24-10,-43 21-9,0 1-33,-2 0-13,-2 2-12,-3 0-80,-4 0-52,-1 0-168,-4 1-173</inkml:trace>
  <inkml:trace contextRef="#ctx0" brushRef="#br0" timeOffset="161292.31">14921 1743 1131,'0'0'58,"0"0"-14,0 0-11,0 0-33,0 0 7,0 0-8,-10 18 1,0-10-53,3-7 18,4 1-3,3-2 38,0 0 18,0-7-8,3-4-10,7-1-6,4 1-35,2 3-62,-1 1-189,1 1-229</inkml:trace>
  <inkml:trace contextRef="#ctx0" brushRef="#br0" timeOffset="161722.79">15162 1567 1170,'0'0'88,"0"0"-76,0 0 51,0 0-62,0 0-1,0 0 33,11 73-31,-18-40-1,-2-5-1,2-4 3,3-4-8,3-6-28,1-6-3,0-3 30,12-5-50,10 0 36,6-13-2,3-4 0,-2-2-17,-5 0-22,-6-2 5,-8-2 40,-6 2-45,0 2 12,-3 3 49,-1 8 12,0 3 62,0 5 39,0 0-14,0 3-22,0 15-65,-3 7 36,-10 6 6,-1 2-38,-2-4 7,4-1-23,3-4 0,3-3-12,4-5-17,2-5-55,0-7-141,6-4-194</inkml:trace>
  <inkml:trace contextRef="#ctx0" brushRef="#br0" timeOffset="162180.74">15521 1614 1047,'0'0'95,"0"0"-2,0 0-61,0 0 20,0 0-20,0 0-4,-18 42-11,10-20-14,0 3 31,3-3-34,1-1 0,1-1 8,3-4-8,0-4-3,0-3 2,9-5 1,7-4 1,7 0-1,2-1-9,0-11 3,-5-3-32,-5-2 20,-2-4-2,-4-2-6,1 1 19,-3 2-4,0 4 11,-2 3 12,-2 8-7,-1 3 24,-2 2-2,0 1-26,0 14 2,0 7-3,-3 3 0,-7 2 34,-1 1-33,1-3 11,3-2-12,4-2 6,1-4-13,2-2-17,0-3-113,0-8-150,3-4-429</inkml:trace>
  <inkml:trace contextRef="#ctx0" brushRef="#br0" timeOffset="162401.47">16103 1612 1273,'0'0'96,"0"0"-88,0 0 8,0 0-16,0 0 34,-61 62-12,29-35 2,5-5-24,4-3-16,5-3-46,4-2-142,3-7-78,6-4-252</inkml:trace>
  <inkml:trace contextRef="#ctx0" brushRef="#br0" timeOffset="162600.5">15954 1612 1121,'0'0'135,"0"0"-35,0 0-31,0 0-19,0 0-32,0 0-1,34 56 45,-26-28-58,-1 1 1,2-3-5,0-1-6,2-4 6,1-3-90,-1-6-74,1-7-145,-1-5-321</inkml:trace>
  <inkml:trace contextRef="#ctx0" brushRef="#br0" timeOffset="162812.84">16335 1574 1187,'0'0'103,"0"0"-37,0 0-29,0 0-14,0 0 10,-15 80 31,2-45-64,-1-1 0,4-3-10,3-6 5,5-2-59,2-6-86,2-7-165,12-10-494</inkml:trace>
  <inkml:trace contextRef="#ctx0" brushRef="#br0" timeOffset="163142.9">16490 1634 1183,'0'0'46,"0"0"-32,0 0-14,0 0 7,-32 70 17,25-41 15,5-1-39,2-2 0,0-3-1,14-8 7,9-3 5,2-8-7,6-4-1,1-6 23,-2-14-23,-5-6 10,-4-3 15,-5-4-8,-7-2 50,-7-2-70,-2 1 4,-5 4 9,-15 6-13,-3 11-12,1 9 5,3 6-11,4 0 12,3 13-74,2 3-47,-1 1-67,-1-2-247</inkml:trace>
  <inkml:trace contextRef="#ctx0" brushRef="#br0" timeOffset="163511.78">16943 1213 959,'0'0'177,"0"0"-136,0 0-38,0 0 2,0 0 32,-75 51-1,57-14-15,7 1-21,5-4 0,6-6-1,0-5 1,7-9-9,12-4 4,2-9 5,1-1 11,-3-7-11,-6-8 9,-6 1 40,-7-1-23,0 4 5,-10 2-30,-12 2 9,-3 5-20,1 2 2,3 0-39,4 10-15,6 0-124,1-1-158</inkml:trace>
  <inkml:trace contextRef="#ctx0" brushRef="#br0" timeOffset="165081.65">17454 1588 1094,'0'0'133,"0"0"-35,0 0-66,0 0-27,0 0 1,0 0 0,-41 66 16,17-39-22,0-2 0,3-8-15,4-3-15,8-8-14,7-6-4,2 0 45,0-13-8,17-10 11,11-6 0,7-4 36,6 2-23,-4 4 13,-5 7 12,-10 7-16,-8 8 36,-5 5-20,0 0-27,2 8 11,-1 11-15,0 4-7,-5 4 0,-5 0 3,0-2-5,0-2 2,-9-3-13,0-6 12,0-1-88,0-4-32,-2-4-111,-1-3-170</inkml:trace>
  <inkml:trace contextRef="#ctx0" brushRef="#br0" timeOffset="165242">17387 1716 869,'0'0'246,"0"0"-214,61-38 36,-35 29-14,1 3 10,2 0-41,0 3-23,1 1-53,4 0-132,-2-1-77,2-3-148</inkml:trace>
  <inkml:trace contextRef="#ctx0" brushRef="#br0" timeOffset="165422.78">17890 1586 982,'0'0'251,"0"0"-216,0 0 20,0 0-49,0 0 29,-10 57 52,-1-30-76,1-1-4,2-4-7,1-3-7,2-6-10,3-2-74,0-6-123,2-5-38,-2 0-272</inkml:trace>
  <inkml:trace contextRef="#ctx0" brushRef="#br0" timeOffset="165622.94">17822 1532 945,'0'0'231,"0"0"-187,0 0 18,91-28-33,-53 28 29,-3 0-54,-4 1-4,-6 11-3,-7 3-129,-2 0-84,-6 5-122,1-5-203</inkml:trace>
  <inkml:trace contextRef="#ctx0" brushRef="#br0" timeOffset="165841.95">18152 1738 996,'0'0'44,"0"0"34,0 0 17,-107 67-10,45-26 0,-9 1-42,-8 6-28,-7-4-7,5-2-4,6-2-8,10-5-11,13-8-107,11-7-76,11-8-286</inkml:trace>
  <inkml:trace contextRef="#ctx0" brushRef="#br0" timeOffset="166517.59">17740 2141 659,'0'0'429,"0"0"-364,0 0 78,0 0-56,0 0-67,0 0-18,4 13-2,-11 10 8,-2-2-9,3 1 1,4-3-33,2-5-5,0-2-45,0-8 1,15-4 23,6 0 42,8-13 17,1-5 6,2-1 7,-6 4 57,-7 4-43,-10 6 30,-5 5-36,-4 3-21,0 14-8,0 4 2,-8 1 6,4 0 0,4-7 0,0-5-32,8-5 9,11-5 23,6-1 25,1-17 7,2-5 22,-3-5 49,-4-1-41,-5 0-24,-7 5-5,-5 2-33,-4 7 0,0 5-15,-1 9-56,-9 1-19,-2 1-118,1 8-44,5 1-290</inkml:trace>
  <inkml:trace contextRef="#ctx0" brushRef="#br0" timeOffset="166915.12">18286 2022 948,'0'0'229,"0"0"-190,0 0-35,0 0 6,-5 89 62,-11-44-43,-2-3-16,2-4-13,3-7-25,6-9-35,4-8-10,3-7 9,0-7 24,1 0 16,10-7 21,4-10 62,3-2-12,2 1 38,0 1-36,0 4-27,-1 2 36,-3 5-49,-1 6 22,-4 0-11,-1 7-23,-3 10 3,-5 3-3,-2-1 0,0 0-12,-14-2 14,-6-3-4,-5-4-17,-3-5-40,1-5-12,4 0-111,8-8-86,10-7-538</inkml:trace>
  <inkml:trace contextRef="#ctx0" brushRef="#br0" timeOffset="190462.29">9222 1266 72,'0'0'77,"0"0"-26,0 0-14,0 0 9,0 0-11,0 0 5,0 0-15,4-7-23,-4 7 7,0 0-2,0 0 14,0 0 35,1 0-32,0 0 2,2 0-1,-1 0-18,1 0 0,1-1 1,-2 1-4,1 0 30,0-1-29,1 1 6,-2 0 8,0 0-7,0 0 1,-2 0-13,2 0 4,-1 0 0,1 0-4,0 0 0,1 1 4,1 2-1,-2 0 3,3 1 4,-1 0-10,-1-1 28,1 1-26,-1 1 5,1-2 2,-1 1-6,1 0 11,0 0-8,1-1-2,-1 2 16,0-2-13,-1 0-7,1 0 9,-1 1-4,2-2 7,0 3-8,2 1-3,3-2 37,-1 1-28,-1-1 5,0-2 5,-1 1-13,0-1 5,0-1-4,0 1-7,-1-2 17,3 0-18,0 0-2,1 0-2,-6 0-47,1 0-157,-3-5-336</inkml:trace>
  <inkml:trace contextRef="#ctx0" brushRef="#br0" timeOffset="195570.45">1853 3037 772,'0'0'41,"0"0"-12,0 0 85,0 0-10,0 0-14,0 0-31,0 0-25,9-47-29,-16 39 18,-4-1-22,-5 2 2,-4 2 6,-7 1-9,-4 2-2,0 2 2,3 0 0,5 1-8,5 9 8,8 4-14,4 1 11,5 0-23,1 1 5,0-3 11,0-2 7,0-2-5,7-2 4,6 1 4,8 0 13,3-2 4,-1 1 10,-4 1-8,-6-1-18,-4 3 2,0 3-3,-5 4 0,-1 3 6,-3-1-2,0-1-4,0-1 0,-2-2 4,-7-1 4,-3-5-7,-2 0-1,-4-5 27,-3-2-23,0-2 6,-3 0-5,6-4-3,2-7 6,5-2-8,6-1-23,3 1 4,2 0-55,0 3-48,0 4-45,11 2-214</inkml:trace>
  <inkml:trace contextRef="#ctx0" brushRef="#br0" timeOffset="196185.25">1964 3308 806,'0'0'25,"0"0"15,0 0 41,0 0-67,0 0-2,0 0-12,-48-33-6,28 45-23,7 3-14,3-1 12,4 3-43,6-4-42,0-2 38,6-4 16,8-2-17,0-5 61,4 0 16,-2 0 2,2-4 47,-2-5-16,0-1 13,-5 0-20,-1-1 34,-3 4-2,-5-1-3,-2 4 8,0 0-16,0 0 8,0 4-6,0 0-20,-2 0-1,-2 0-12,-2 13-2,4 12 16,-3 13-1,3 10 17,0 10 32,-3 7-62,-2 0 56,-4-6-50,2-9 1,0-12 4,-1-9-25,2-9 0,1-7 1,0-6 4,0-5-5,-4-2 4,-1-4 7,-3-12 15,1-8-26,4-7 0,6-12-3,4-7-17,3-2-35,19-2-53,10 5-73,7 7 8,4 6-141</inkml:trace>
  <inkml:trace contextRef="#ctx0" brushRef="#br0" timeOffset="196486.7">2476 3246 620,'0'0'369,"0"0"-340,0 0 78,0 0 10,0 0-41,0 0-41,64 0-10,-48 0-25,2 0-16,1 0-57,1 0-112,-4 0-95,-4 0-294</inkml:trace>
  <inkml:trace contextRef="#ctx0" brushRef="#br0" timeOffset="196650.71">2472 3346 896,'0'0'297,"0"0"-284,0 0 94,0 0-98,84-11-9,-47 9-110,-1-2-337</inkml:trace>
  <inkml:trace contextRef="#ctx0" brushRef="#br0" timeOffset="197430.6">3540 3166 493,'0'0'69,"0"0"-17,0 0 57,0 0-13,0 0-9,0 0-36,20-6 5,-9 1-27,0-1 19,3-4 18,5-3-13,3-4 4,-2-4-27,4-2 1,-4-5 21,-1-3-26,-4-4-6,-3-4 0,-1-4-13,-2-3 4,-5-2-10,1 7-1,-1 11 25,-2 11-24,-2 10 2,1 7 5,-1 2-8,0 9-15,0 18-5,-7 11 20,-4 8 5,-1 3-4,1 0-1,4 0 0,5-2 4,2-5-6,0-6 2,8-9-15,2-5 6,1-4-49,5-8-46,5-5-58,3-5-156</inkml:trace>
  <inkml:trace contextRef="#ctx0" brushRef="#br0" timeOffset="198585.1">4147 3102 164,'0'0'664,"0"0"-652,0 0-9,0 0 4,0 0-6,-64-34-1,39 48-4,1 3-1,5 1-81,7 0-11,10-4-1,2-2 19,5-5 3,11-7 54,2 0 22,5 0 57,0-6-11,-1-5 16,1 1 11,-7 1 0,-1-1 8,-7 6-53,-4-1-10,-3 5 32,-1-1-50,0-1 2,0 1 6,0 0-7,0 0 13,0-1-13,0 1 4,0-1 46,0 1-27,0 0 7,0 1 4,0 0-9,0 0 8,0 0-19,0 0-11,-1 0 8,-3 12-2,1 11-10,-1 10 30,-1 9 19,-1 5-8,-1 4-7,-2 0-22,-3-3 15,-2-6-18,0-7-2,1-5-2,2-8-3,2-7 4,4-4-6,2-9 0,1-2 9,-2 0-3,-1-6 12,-1-11 1,-1-6-18,2-5 9,3-8-10,2-6-10,0-5 2,16-2-29,9 5-15,6 5-23,2 8-97,-1 9-25,-7 6-267</inkml:trace>
  <inkml:trace contextRef="#ctx0" brushRef="#br0" timeOffset="199146.7">3421 3560 603,'0'0'168,"0"0"-62,0 0 19,0 0 19,0 0-15,84 12 4,-11-8-24,22-2-38,15-2-20,6 0-16,0 0-16,-2 0 14,-7 0-29,-12 0-4,-13 0 0,-18 0-12,-16 0-20,-18 0-66,-13 0-88,-12 0-125,-5 0-360</inkml:trace>
  <inkml:trace contextRef="#ctx0" brushRef="#br0" timeOffset="199774.15">3560 3801 1192,'0'0'70,"0"0"-31,0 0 3,-26 65 51,11-19-9,1 4-1,-2 1-61,3-5-5,1-5-9,3-4-8,2-8-14,3-5-8,3-9-126,1-9-65,0-6-103,7-5-187</inkml:trace>
  <inkml:trace contextRef="#ctx0" brushRef="#br0" timeOffset="200295.61">3492 3930 786,'0'0'110,"0"0"-86,0 0 31,0 0-36,0 0 33,0 0-16,36 28-32,-27-18 15,0-3-18,-1-1-1,0-3 20,4-3 4,3 0 15,3 0-1,1-3-25,-1-7 22,-5-1-31,-3-1 1,-2 1 9,-3 2-12,-2-2 12,-1 1-7,0 2-1,-2 0 36,0 3-38,1 1 15,-1 3 1,0 1-13,0 0 1,0 0-8,0 0 2,0 0-13,0 0 11,0 0-8,0 0 5,0 0 5,0 0-3,0 0 1,0 0 0,0 0 1,0 0-1,0 0 0,0 3-3,0 2 8,0 2-5,0-1 0,0 1 0,0 1 4,0-1-4,0 0 0,4-1 6,3 3-5,2-1 4,-1-2-5,-1 4-32,-2-1-47,-3 0-153,-2-4-164</inkml:trace>
  <inkml:trace contextRef="#ctx0" brushRef="#br0" timeOffset="200702.8">3869 3995 532,'0'0'369,"0"0"-348,0 0 65,0 0-32,0 0-14,0 0-7,-32 7-31,23 8 5,3 1-7,4 1 2,2 1-2,0-2 1,0-3 4,8-4-5,1-4 0,1-3 3,1-2 23,3 0 0,-1-7 5,1-8-1,-3-1-9,-2-2 11,-4 0-4,-3 1-2,-2 4 24,0 1-49,-5 2 3,-3 1-4,-2 3-11,2 2-32,1 4-68,-1 0-114,0 0-241</inkml:trace>
  <inkml:trace contextRef="#ctx0" brushRef="#br0" timeOffset="201682.51">4220 3880 160,'0'0'533,"0"0"-485,0 0 64,0 0-28,0 0 10,0 0-45,13-56-23,-13 51 2,-6-2-10,-4 3 8,0 1-11,-3 3-11,0 0 13,1 0-17,1 6 0,0 9-1,4 5 4,1 2-4,3 2 1,3-1 0,0-3-7,0-2 7,0-5-5,9-4-4,0-3 11,2-4-2,-1-2 4,-1 0 4,2-1 23,-5-9-30,2-4 3,-2-1 12,-1 0-8,0 2 19,-1 1 1,0 1-9,-1 4 37,0 3-38,-2 3 11,-1 1-1,0 0-22,0 0-5,0 0-1,0 0 0,0 0-10,0 5 10,1 3 0,1 3 21,0 1-5,0 0 19,1-1-8,-3 0-18,2-3 18,0 0-27,1-1 0,-1-2 2,4-1 2,4-1 0,8-3-4,5 0-22,7 0-15,-2-6-148,-4-7-146,-1-3-671</inkml:trace>
  <inkml:trace contextRef="#ctx0" brushRef="#br0" timeOffset="202367.24">5078 3529 793,'0'0'211,"0"0"-133,0 0 47,0 0-39,0 0 57,0 0-75,2 0-31,9 0 4,3 0-27,2 0-1,6 0-13,1 0 7,3 0-22,-3 2-8,-3-2-57,-2 0-41,-7 0-106,-2 1-151,-7 1-324</inkml:trace>
  <inkml:trace contextRef="#ctx0" brushRef="#br0" timeOffset="202506.73">5082 3637 565,'0'0'710,"0"0"-689,0 0 70,61-21-54,-37 14-32,-4 4-5,-4 1-99,-5 2-186,-8-4-468</inkml:trace>
  <inkml:trace contextRef="#ctx0" brushRef="#br0" timeOffset="211234.45">6468 3043 385,'0'0'115,"0"0"-5,0 0 21,0 0-18,0 0-27,0 0-35,0 0-14,-29-22-24,18 34 11,-2 8-17,-2 8 5,3 4 38,4 2-24,5-1 1,3-3-15,7-5-11,13-6 7,6-6-8,5-7 0,-3-6 17,-2 0-8,-6-11 3,-5-5 17,-9-6 7,-2-4 1,-4-2-18,0-3-7,0 2 28,-8 1-38,-5 3 2,-1 3-4,1 8-9,-1 4-2,3 5-26,1 5-25,1 0 9,3 3-82,6 7-31,0 1-129,4-1-61</inkml:trace>
  <inkml:trace contextRef="#ctx0" brushRef="#br0" timeOffset="211479.05">6732 3173 1292,'0'0'47,"0"0"56,0 0-49,0 0 11,0 0-22,0 0-42,5 5-1,-5-1-15,0-3-32,0 1-8,0 0-61,0-2-54,0 0-75,6-3-246</inkml:trace>
  <inkml:trace contextRef="#ctx0" brushRef="#br0" timeOffset="211767.11">6930 3011 1123,'0'0'45,"0"0"66,0 0-70,0 0-7,0 0 44,0 73-7,-7-35-16,0-1 0,1-1-45,1-4 6,-1-5-15,3-5 3,3-6-8,0-4-36,0-5-71,0-3-15,0-4-104,7 0-112,2-13-264</inkml:trace>
  <inkml:trace contextRef="#ctx0" brushRef="#br0" timeOffset="212287.98">7327 3093 524,'0'0'313,"0"0"-192,0 0 23,0 0-80,0 0 14,0 0-11,-60 39-21,42-21-1,2 2-34,3-3-11,2 0 16,5-3-16,-3-3-4,7-2-18,-1-3-45,1-2-40,0-2-78,-1-2-111,3-2-133</inkml:trace>
  <inkml:trace contextRef="#ctx0" brushRef="#br0" timeOffset="212554.72">7230 3033 670,'0'0'150,"0"0"-24,0 0-27,0 0 20,0 0 4,0 0-70,0-2-14,3 20 4,4 4 6,1 4 26,2-1-46,-3-1-3,2 0-18,-2-3-4,-1-2-8,-1-3-2,2-1-49,-3-4 4,1-3-96,0-1-48,1-6-42,3-1-199</inkml:trace>
  <inkml:trace contextRef="#ctx0" brushRef="#br0" timeOffset="212833.84">7548 3010 881,'0'0'117,"0"0"-13,0 0 9,0 0-76,0 0 24,0 0 13,-17 74-36,12-46 21,3-3-54,2 0 5,0-4-8,0-3-2,0-3-20,0-3-65,7-3-80,2-9-69,3 0-267</inkml:trace>
  <inkml:trace contextRef="#ctx0" brushRef="#br0" timeOffset="213154.68">7711 3048 277,'0'0'495,"0"0"-390,0 0 16,0 0-103,0 0 62,0 0-29,-43 74-8,37-45-13,5-3 4,1-4-1,0-3-15,8-6-5,6-3 34,7-4-23,-1-6 7,1 0 9,-3-1-18,-2-12 2,-3-3-24,-6-4 6,-4-7 6,-3-4-12,0 0-3,-8 3 1,-3 5-8,1 10 9,2 5-13,2 5-13,1 3 10,0 0-78,1 0-96,-3 4-129,0 0-340</inkml:trace>
  <inkml:trace contextRef="#ctx0" brushRef="#br0" timeOffset="213507.77">7970 2889 659,'0'0'110,"0"0"34,0 0-55,0 0 81,0 0-43,0 0-27,12-5-6,-1 2-49,7-1-27,0 0-18,7 3-14,3 0-27,3-1-168,-1-1-161</inkml:trace>
  <inkml:trace contextRef="#ctx0" brushRef="#br0" timeOffset="214017.45">8368 2791 890,'0'0'30,"0"0"21,0 0-16,0 0 54,0 0-59,0 0-24,19-30-6,-10 25 2,4-1 23,5 3 7,1 3-1,-1 0 32,-2 0-44,-1 7-11,-5 8-3,-8 4-5,-2 3-4,-5 3-28,-12 0-38,-2-4 23,1-3-33,6-7-2,5-4 41,6-7 38,1 0 3,0 0 58,6-9-7,2 0 27,2-1-17,-3 2-1,-2 2-7,0 3-27,1 2 7,1 1-11,2 0-17,5 3 25,-1 8-30,-2 1 13,-4 1 7,-4 1-20,-3 0 5,0 0-5,-13 0 0,-6-1 3,-1-2-3,-3-2-10,1-5-13,3 1-43,1-4-56,-1-1-111,-1 0-263</inkml:trace>
  <inkml:trace contextRef="#ctx0" brushRef="#br0" timeOffset="-214684.18">6391 3520 26,'0'0'105,"0"0"-35,-73 3-14,50-3 13,2 0 0,-1 0 1,-3 0-9,-2 1-17,-1 1 11,-2 1-31,2 0 2,4 1 40,8-1-2,7-1 27,4-2-20,5 0-13,0 0 40,3 0-6,22 3-9,16 0 12,20-1-18,28 0 1,23-2-7,27 0-27,22 0 40,16-2-36,2-6-7,-9 1 22,-18 2-39,-27 4 5,-26 1-16,-24 0-11,-21 0 17,-16 0-19,-15 3-11,-9-3-4,-7 0-54,-2 0-8,-1 0-21,-4-6-83,0-3-135,-4 0-303</inkml:trace>
  <inkml:trace contextRef="#ctx0" brushRef="#br0" timeOffset="-208241.62">6041 3715 1022,'0'0'202,"0"0"-50,0 0-37,0 0-64,0 0-17,0 0-29,0 0 3,-21 50-8,3-18 0,-1-1-7,5 0 7,5-6-26,3-6-23,4-5-11,2-7 40,0-3-9,3-4 29,9 0 8,9 0-8,5-7 17,3-2-10,3-2-3,-3 1-2,-8 1-2,-4 2-3,-7 0-10,-6 0 4,-1-1 1,-1 1 1,-2 0 7,0 2 14,0 1-3,0 2 15,0 0 30,0 2-19,-2 0 2,-1 2-17,-1 14-20,-3 6 35,-4 3-35,-1 1 1,4 0-4,-2-5 1,3-1-59,3-2-39,4-6-112,0-7-159,11-5-292</inkml:trace>
  <inkml:trace contextRef="#ctx0" brushRef="#br0" timeOffset="-208029.29">6536 3788 1175,'0'0'77,"0"0"25,0 0-37,0 0-31,0 0-4,0 0-6,-72 67-10,38-41 1,2-3-15,7-3-58,6-5-62,6-6-164,6-4-198</inkml:trace>
  <inkml:trace contextRef="#ctx0" brushRef="#br0" timeOffset="-207842.23">6402 3770 1193,'0'0'73,"0"0"52,0 0-29,0 0-56,0 0-20,0 0 22,41 76-27,-31-44-3,-3-2-12,1-3-16,-1-3-24,2-6-102,0-5-107,0-10-235</inkml:trace>
  <inkml:trace contextRef="#ctx0" brushRef="#br0" timeOffset="-207633.67">6691 3831 1216,'0'0'111,"0"0"0,0 0-24,0 0-28,0 0-35,0 0 24,5 65-45,-5-40-1,-7 1-2,-2-1-44,2-4-80,2-2-137,5-10-147</inkml:trace>
  <inkml:trace contextRef="#ctx0" brushRef="#br0" timeOffset="-207429.18">6841 3849 1127,'0'0'106,"0"0"45,0 0-79,0 0-22,0 0 8,0 0-52,-6 58 21,-2-30-16,0-3-5,3-3-12,3-4-7,-1-4-107,2-3-29,0-7-156,1-4-221</inkml:trace>
  <inkml:trace contextRef="#ctx0" brushRef="#br0" timeOffset="-207214.22">6669 3778 1197,'0'0'71,"0"0"38,0 0-51,0 0 27,68-11-79,-27 14-6,4 6-3,1 0-74,0 2-91,-2-3-150,-1-6-397</inkml:trace>
  <inkml:trace contextRef="#ctx0" brushRef="#br0" timeOffset="-207000.74">7254 3857 1135,'0'0'262,"0"0"-262,0 0 0,0 0 16,-47 73 37,22-43-8,-2 0-45,-2-1-27,5-4-30,4-4-75,5-6-121,5-8-206</inkml:trace>
  <inkml:trace contextRef="#ctx0" brushRef="#br0" timeOffset="-206755.17">7171 3848 237,'0'0'651,"0"0"-570,0 0 123,0 0-109,0 0 3,0 0-18,14 43-9,-3-17-12,2 0-53,0 1 1,-2 0-14,2-2-24,-4-1-142,-3-4-159,2-6-394</inkml:trace>
  <inkml:trace contextRef="#ctx0" brushRef="#br0" timeOffset="-206327.76">7476 3862 1071,'0'0'186,"0"0"-102,0 0-11,0 0-70,0 0 62,-11 78-6,6-43-40,-2 2 1,2-5-20,3-4-42,2-2-75,0-9-120,5-9-232</inkml:trace>
  <inkml:trace contextRef="#ctx0" brushRef="#br0" timeOffset="-206046.78">7624 3935 1107,'0'0'79,"0"0"-17,0 0-11,0 0-35,0 0 12,-32 63 11,27-28-39,5-3 4,0-5-1,14-6-3,5-9 0,2-7 3,1-5-2,-2-4 16,1-14 12,-8-4-7,-2-5 33,-8 2-55,-3 3 0,-4 0-4,-14 5-2,-1 2-20,-2 3-30,4 5-33,5 3-57,8 4-70,4-2-125,7 2-102</inkml:trace>
  <inkml:trace contextRef="#ctx0" brushRef="#br0" timeOffset="-205808.44">7826 3761 857,'0'0'254,"0"0"-158,0 0 3,0 0-20,0 0 15,0 0-73,30-5-15,-3 5-6,4 0-84,3 0-70,5 0-182,-1-2-424</inkml:trace>
  <inkml:trace contextRef="#ctx0" brushRef="#br0" timeOffset="-205495.64">8184 3665 645,'0'0'371,"0"0"-350,0 0 45,0 0 6,0 0 27,0 0-80,55-17 14,-31 17-29,-3 1 30,-7 2 33,-5 1-37,-3 3-8,-4 3-14,1 7-7,-3 5 46,0 7-31,0 2 17,-4 4-1,-3-3-21,-2-1 0,4-4-11,-1-4-11,0-4 5,0-4-118,1-5-67,1-4-121,1-6-241</inkml:trace>
  <inkml:trace contextRef="#ctx0" brushRef="#br0" timeOffset="-205330.93">8139 3799 956,'0'0'272,"0"0"-91,0 0-42,0 0-88,0 0-50,79-16-1,-36 17-25,5 5-220,3-2-300</inkml:trace>
  <inkml:trace contextRef="#ctx0" brushRef="#br0" timeOffset="-204805.12">8741 3922 906,'0'0'123,"0"0"53,0 0-80,0 0 12,-74 42-7,41-21-20,-3 4-71,-1-2-9,2-1-2,5-4-16,7-4-98,7-4-68,9-7-154,7-3-205</inkml:trace>
  <inkml:trace contextRef="#ctx0" brushRef="#br0" timeOffset="-204603.35">8560 3895 969,'0'0'149,"0"0"49,0 0-99,0 0-7,0 0-58,0 0 14,47 87 12,-40-48-37,-2-4 0,2-1-23,1-3-16,4-6-24,8-6-126,5-9-211,3-9-590</inkml:trace>
  <inkml:trace contextRef="#ctx0" brushRef="#br0" timeOffset="-204363.18">9095 3896 966,'0'0'450,"0"0"-393,0 0 34,0 0-45,0 0-38,0 0-6,-28 70 25,17-37-25,4-2-4,5-2-26,2-4-80,0-3-28,4-7-127,10-9-117,3-6-177</inkml:trace>
  <inkml:trace contextRef="#ctx0" brushRef="#br0" timeOffset="-204072.16">9224 4004 653,'0'0'209,"0"0"-101,0 0 31,0 0-52,0 0-38,0 0-42,0 38-6,-5-9 28,5 0-27,0-6 11,2-5 0,10-8-11,4-5 36,3-5-22,0-1 0,1-16 21,-3-4-30,-3-5 21,-7-2-1,-4-1-17,-3 3 8,0 1-18,-10 6 0,-7 5-11,-3 5-12,2 5-14,3 4-19,5 0-55,5 9-64,3 0-93,2-4-203</inkml:trace>
  <inkml:trace contextRef="#ctx0" brushRef="#br0" timeOffset="-203845.89">9443 3678 1280,'0'0'53,"0"0"36,0 0-57,0 0 12,61-18-44,-43 18-3,3 11-115,3-4-161,1-1-226</inkml:trace>
  <inkml:trace contextRef="#ctx0" brushRef="#br0" timeOffset="-203526">9860 3509 1018,'0'0'83,"0"0"25,0 0-103,0 0 27,-40 81 8,27-33-13,7 2-18,6-3-6,0-5 0,14-5-3,7-8 0,-1-9 1,3-9 9,-4-9-7,-3-2 9,-5-8 6,-4-11 23,-7-6-41,0-1 5,-17 2-3,-7 3-2,0 7 0,-1 5-7,3 8-9,2 1 0,0 5-62,1 6-114,1 0-205</inkml:trace>
  <inkml:trace contextRef="#ctx0" brushRef="#br0" timeOffset="-202960.72">10933 3553 45,'0'0'447,"0"0"-276,0 0 49,0 0-66,0 0 30,0 0-14,-9-4-68,12 4-18,8 0-29,7 0-22,14 0-6,11 0-27,5 0-12,-1 0-20,-5 0-111,-8 0-213,-5 0-300</inkml:trace>
  <inkml:trace contextRef="#ctx0" brushRef="#br0" timeOffset="-202735.15">10919 3660 980,'0'0'261,"0"0"-199,0 0 55,0 0-63,0 0 69,0 0-70,40 9-35,9-4-17,26 2-1,14-2-102,8-2-151,2-3-736</inkml:trace>
  <inkml:trace contextRef="#ctx0" brushRef="#br0" timeOffset="-198238.56">1737 4906 302,'0'0'133,"0"0"-33,0 0 68,0 0-25,0 0 1,0 0-54,0 0 55,6-3-57,-6-6-32,0-1 4,0 0-36,-3-2-19,-11 2-5,-5 1 0,-4 5-2,-1 4-4,4 0-21,1 4 25,3 8-16,5 2 14,1 1-4,3 0-1,6-1 7,1-3 1,0-1-7,1-3 2,15 1 2,5-2 4,6 1 15,1-1-10,-1 3 11,-2 0-5,-5 2-9,-4 2 4,-4 1-6,-6 3-3,-6-1-1,0-1 4,0-2 0,-9-3-3,-4-3 6,2-1 4,-3-5-3,-2-1-4,-2 0 25,0 0-25,-5-3 9,4-2-7,-1-1 1,4-1-6,2 1 0,6-1-28,3 1-4,4 3-106,1 1-100,5 0-292</inkml:trace>
  <inkml:trace contextRef="#ctx0" brushRef="#br0" timeOffset="-197624.13">1903 5169 525,'0'0'225,"0"0"-211,0 0 41,0 0-11,0 0 43,0 0-36,-9-16-2,9 12 24,0-1 4,2 0 1,7-1-51,1 4-3,1 0 11,4 2-23,1 0-4,1 8-8,-3 5 6,-6 3-12,-3 0 3,-5 2-19,0 0 13,-7-3-21,-9-2 14,-2-1 1,-2-5 7,2-3 4,3-2 1,2-2 3,4 0 14,2 0-9,0 0 20,3 0 3,1 0-16,1 0 5,2 0-17,0 0 0,0 0 14,0 0-13,0 0 17,0 0 14,0 0-20,5 0 11,-1 0-20,1 2 2,1 0 27,0 1-22,2-1 3,2 4-2,1-1-5,0 2 15,5-1-21,-2-1 1,6-1 11,1-3-12,3 0-1,0-1-67,-4 0-148,-4 0-181</inkml:trace>
  <inkml:trace contextRef="#ctx0" brushRef="#br0" timeOffset="-196953.27">2701 5099 570,'0'0'309,"0"0"-241,0 0 53,0 0 15,0 0-13,0 0-39,14 0-20,5 2-23,6-1 1,2 1 10,-2-2-50,0 0-4,-2 0-44,-5 0-141,-8 0-147,-8 0-276</inkml:trace>
  <inkml:trace contextRef="#ctx0" brushRef="#br0" timeOffset="-196797.74">2704 5202 166,'0'0'1218,"0"0"-1161,0 0 38,0 0-18,0 0-69,0 0-4,80-4-8,-41 4-113,6 2-239,10-2-390</inkml:trace>
  <inkml:trace contextRef="#ctx0" brushRef="#br0" timeOffset="-174893.21">11992 3344 353,'0'0'101,"0"0"-13,0 0 8,0 0 6,0 0-2,0 0-23,0 0-2,0 0-29,-19 0-15,19 0 33,0 0-35,11 3 1,10 0 4,11-2-5,6 1 3,1-2-23,-2 0-4,-5 0 25,-6 0-26,-3 0 7,-7-2-9,-4 1 2,-5-2 1,-5 2-5,0 1 0,-2 0 11,0 0-8,0 0 2,0 0 10,0 0-10,-2 0 15,-6 0-16,-5 7 1,-1 6 29,-3 7-23,1 7 7,0 5 3,-1 6-2,2 3 18,-1 0-31,4-3-5,-1-5 13,1-6-11,3-7-3,2-6 0,3-7 1,2-5-6,2-2-44,0 0-23,0-5 18,0-10-120,0-2-64,10-3-105,5 0-18</inkml:trace>
  <inkml:trace contextRef="#ctx0" brushRef="#br0" timeOffset="-174212.7">12587 3524 659,'0'0'50,"0"0"63,0 0-41,16-54 29,-14 37 41,-2 0-97,0 1 5,0 3-20,-12 3-9,-5 4-17,-3 6-3,-3 0-1,-3 6 1,-1 12-1,5-1-1,4 5 0,10-5-9,6-3-2,2-5-17,4-6 13,9-3 15,3 0 2,2 0 8,1-9 12,-2-1 1,-1 2 7,-5 1-10,-6 6 0,-3 1 37,-2 0-40,0 0-10,3 12-2,-1 8 8,0 7 18,0 3-7,-2 0-8,0-1 15,0-3-25,0-5-5,0-3 0,-2-4-41,-1-3-101,1-6-124,2-5-242</inkml:trace>
  <inkml:trace contextRef="#ctx0" brushRef="#br0" timeOffset="-174028.69">12719 3604 932,'0'0'312,"0"0"-261,0 0 27,0 0-70,0 0 47,0 0-55,12-6-12,-12 11 9,0-2-109,-2-3-81,-3 0-183,2-2-304</inkml:trace>
  <inkml:trace contextRef="#ctx0" brushRef="#br0" timeOffset="-173573.63">13094 3381 675,'0'0'314,"0"0"-230,0 0 42,0 0-61,0 0 14,0 0-74,-60 38 0,30 5 7,2 4-7,10-2-4,9-2-1,9-9 0,0-9-10,0-9 7,11-7-20,-1-6 22,3-3 1,1-3 14,-3-13 0,-3-3-10,-2-2 36,-6 0-36,0 4 5,0 2 1,-8 6-10,-2 6-10,-1 3-17,1 0-15,1 8 7,3 2-77,4 3-71,2-4-53,0-5-146</inkml:trace>
  <inkml:trace contextRef="#ctx0" brushRef="#br0" timeOffset="-173369.61">13341 3413 351,'0'0'789,"0"0"-692,0 0 60,0 0-111,0 0 7,0 0-11,-8 76 13,-9-34 20,2-1-75,2-5 3,2-4-10,4-7 0,3-3-89,4-6-145,0-7-166</inkml:trace>
  <inkml:trace contextRef="#ctx0" brushRef="#br0" timeOffset="-173160.17">13757 3465 1328,'0'0'124,"0"0"-102,0 0-17,0 0 2,0 0 61,-54 82-48,25-50-6,2-1-14,5-7-31,4-4-50,5-3-86,3-10-136,5-7-163</inkml:trace>
  <inkml:trace contextRef="#ctx0" brushRef="#br0" timeOffset="-172962.68">13605 3427 1258,'0'0'74,"0"0"18,0 0-46,0 0-35,0 0 72,59 80-35,-45-43-26,-4 1-22,-2-2 9,-2-4-18,0-4 5,2-5-77,2-5-65,3-7-172,1-9-247</inkml:trace>
  <inkml:trace contextRef="#ctx0" brushRef="#br0" timeOffset="-172764.23">13967 3472 1044,'0'0'337,"0"0"-321,0 0 35,0 0-44,0 0 7,1 86 41,-2-48-55,-2-4 0,0-4-4,3-6-70,0-4-39,6-7-120,12-8-64,7-5-169</inkml:trace>
  <inkml:trace contextRef="#ctx0" brushRef="#br0" timeOffset="-172484.35">14154 3541 903,'0'0'115,"0"0"14,0 0-19,0 0-28,0 0-78,0 0 7,-13 52-10,11-16 0,2-5 7,5-6-8,9-7 0,6-8-3,1-5 6,0-5 1,0-9 17,0-15-7,-2-7 39,-4-10-30,-4-4 19,-6 3-2,-5 6-33,0 9-7,-4 15-1,-11 10-15,-7 2 9,-5 11-38,-3 10-63,4 3-51,9-2-201,8-4-205</inkml:trace>
  <inkml:trace contextRef="#ctx0" brushRef="#br0" timeOffset="-172148.01">14654 3143 1028,'0'0'111,"0"0"-22,0 0-15,0 0-25,0 0-45,0 0 6,-82 81-6,59-32 4,12-2-14,11-6 6,0-8-2,4-12-3,9-9-28,4-9 31,-3-3 2,0-3 23,-3-13 22,-5-3-7,-6 0-22,0 2 3,0 7-19,-8 4-5,-4 6-11,-4 4-70,-5 14-29,-3 2-128,5-2-228</inkml:trace>
  <inkml:trace contextRef="#ctx0" brushRef="#br0" timeOffset="-171419.15">15353 3350 1115,'0'0'174,"0"0"-137,0 0-27,0 0 14,0 0 2,-12 57 18,0-30-21,2-2-12,-3-6-9,2-3-4,4-7-28,4-7-49,2-2 13,1-12 5,1-13-4,15-11 34,9-4 31,9-6 42,5-2 8,2 7 15,-3 11 14,-8 9-5,-10 12-15,-8 6-1,-4 3-32,-2 18-26,-2 11-3,-4 11 3,0 1 9,-16-2-8,-5-2-2,-1-5-1,2-7-76,3-5-46,5-7-75,-1-8-116,2-5-273</inkml:trace>
  <inkml:trace contextRef="#ctx0" brushRef="#br0" timeOffset="-171259.27">15300 3386 781,'0'0'270,"0"0"-202,0 0 40,72-36-76,-37 32 31,5 4-63,6 0-15,3 0-143,2-2-158,-4-2-244</inkml:trace>
  <inkml:trace contextRef="#ctx0" brushRef="#br0" timeOffset="-171073.2">15834 3264 1279,'0'0'17,"0"0"56,0 0-25,0 0-17,-22 55 49,2-18-26,0 0-46,2-5 4,5-2-12,2-4-8,6-4-51,1-7-114,4-7-142,0-8-218</inkml:trace>
  <inkml:trace contextRef="#ctx0" brushRef="#br0" timeOffset="-170917.62">15801 3198 890,'0'0'85,"0"0"-45,80-26-30,-46 24 7,2 2-17,-1 0-73,-4 8-310</inkml:trace>
  <inkml:trace contextRef="#ctx0" brushRef="#br0" timeOffset="-170731.98">16152 3386 620,'0'0'633,"0"0"-627,-66 69 30,12-27 48,-12 8-22,-10 6-10,-1 1-47,3-2 0,8-9-10,12-6-60,8-7-65,10-8-147,6-10-230</inkml:trace>
  <inkml:trace contextRef="#ctx0" brushRef="#br0" timeOffset="-170094.13">15786 3862 866,'0'0'102,"0"0"103,0 0-95,0 0-28,0 0-65,0 0-7,-25 39-6,17-17-4,3-1-15,4-3 9,1-5-37,0-4-7,11-4-5,5-5 48,6 0 7,1-14 2,0-2 0,-3-3 18,-2 2-12,-5 2 21,-6 4 2,-4 6-6,-3 3 8,0 2-33,0 0-23,0 6 17,0 5-1,-2 4 7,1 0 0,1 0 2,0-4 3,1-2-5,8-4 0,3-4 11,4-1-8,0-1 19,-1-12-4,-1-3-2,-3-4 13,-4-3-29,-2-1 1,-3-2 3,0 2-4,-2 2-32,0 7-34,0 8-76,0 7-55,0 0-200</inkml:trace>
  <inkml:trace contextRef="#ctx0" brushRef="#br0" timeOffset="-169697.28">16179 3732 1104,'0'0'64,"0"0"28,0 0-59,0 0-30,0 0 20,-16 58-23,2-27 2,4 0-2,-1-3-4,4-6-7,3-6-57,2-6-12,2-8 72,0-2 16,0 0 1,9-9 35,4-5 15,1-1-2,-2 2-7,1 0-11,-2 3 16,-1 5-34,0 3 7,0 2-4,2 0-21,1 10 4,-1 5-7,-5-1 0,-3 1 4,-4-1-4,0-1-1,-7-3 1,-9 0 1,-6-2-1,-1-3 0,2-2-14,1-1-21,4-2-91,0 0-92,6 0-324</inkml:trace>
  <inkml:trace contextRef="#ctx0" brushRef="#br0" timeOffset="-123248.04">3641 4905 946,'0'0'28,"0"0"-11,64-63 108,-29 29-48,5-6-8,0-4-24,-6 1-24,-8 3 12,-10 4 2,-9 5-31,-7 7 20,0 6-12,0 9-7,0 5-5,0 4-5,-6 8 5,-3 15-39,-7 14 39,-3 12 13,-1 5-12,3-1-1,2-2 0,6-6-21,6-9-17,3-5-71,0-9 15,10-8-8,5-4-108,4-6-34,-1-4-78</inkml:trace>
  <inkml:trace contextRef="#ctx0" brushRef="#br0" timeOffset="-122876.9">3937 4857 805,'0'0'144,"0"0"-104,0 0 30,73-24 1,-56 24-40,-4 4-27,-4 9-4,-2 1-18,-7 1 14,0 2-46,-9-2 0,-7-1-7,-2-1 3,4-3 23,2-5-44,7-2 30,5-3 45,0 0 6,0 0 88,5 0 2,7 0-33,2 0 8,4 3-19,-2 2-24,-3 4 14,-4 2-42,-4 2 2,-5 0-2,0-1 1,-9 1-1,-14-2 0,-2-4-22,-3-2 14,2-5-93,3 0 12,7-5-33,7-8-101,7-3-84</inkml:trace>
  <inkml:trace contextRef="#ctx0" brushRef="#br0" timeOffset="-122626.6">4288 4868 840,'0'0'188,"0"0"-162,0 0 77,0 0-34,64-9-17,-44 9-24,-4 0-28,3 0-37,-1-2-82,0-2-86,-2-3-147,-6-3-177</inkml:trace>
  <inkml:trace contextRef="#ctx0" brushRef="#br0" timeOffset="-122456.58">4452 4731 912,'0'0'278,"0"0"-186,0 0 7,0 0-33,0 0-36,0 0-29,-9 71 38,4-34-39,1-4 3,1-3-14,3-4 7,0-2-65,0-4-58,2-3-151,3-6-191</inkml:trace>
  <inkml:trace contextRef="#ctx0" brushRef="#br0" timeOffset="-122168.77">4621 4946 879,'0'0'212,"65"-63"-206,-33 24 49,-2-3-7,-3-6 22,-4-3-58,-5 2-11,-4 6 9,-5 8-8,-7 11 12,-2 8-11,0 10 4,0 6-13,-2 2 6,-9 22-14,-4 13 14,-2 11 2,5 2-1,3 2-1,4-5-51,5-5-27,0-5-81,0-7-43,9-6-161</inkml:trace>
  <inkml:trace contextRef="#ctx0" brushRef="#br0" timeOffset="-121780.55">4886 4887 439,'0'0'387,"0"0"-320,0 0 30,0 0-31,0 0-49,0 0-17,7 0 0,-7 10-2,0-1-7,0 0 8,0 1 1,0-1 3,0-2-2,5 0-1,4-3 0,5 0 4,0-1 1,3-3-5,-1 0-2,3-3-3,-1-7 0,-4-4 5,-1 0 9,-6 2-1,-3 3 51,-3 4-4,-1 5 13,0 0 2,0 0-63,0 16 2,-3 8 0,-4 5 5,-1 1 11,-2-1-25,3-2 0,1-4-5,1-6-57,-2-4-95,0-7-29,-2-6-234</inkml:trace>
  <inkml:trace contextRef="#ctx0" brushRef="#br0" timeOffset="-121084.59">4438 4846 219,'0'0'117,"0"0"-53,0 0 2,0 0-8,0 0-10,0 0-12,-20 11 38,20-11-32,0 0 36,0 0 20,0 0-19,0 0 23,0 0-26,0 0-13,2 0 6,5 0-40,4 0-10,3 0-14,3 0 1,1 0-7,-1 0 1,0 0-57,0 0-113,-1 0-167</inkml:trace>
  <inkml:trace contextRef="#ctx0" brushRef="#br0" timeOffset="-120385.67">5344 5012 907,'0'0'85,"93"-80"-33,-47 35 37,-12 0 9,-10-1-1,-14 4-44,-5 5-36,-5 9-4,0 13 10,0 9-23,0 6-1,-5 6-23,-5 19 17,-4 12 5,-1 8 2,-1 3 0,3 0 3,1-2 5,1-3-9,9-8 1,2-4-14,7-6 3,17-5 3,6-6-14,-2-3 22,-6-1-48,-8-5 16,-8-3-81,-6-2-45,0 0-94,-2 0-46</inkml:trace>
  <inkml:trace contextRef="#ctx0" brushRef="#br0" timeOffset="-119986.72">5212 4897 600,'0'0'112,"0"0"13,0 0-17,0 0-49,0 0-23,0 0-36,64-1-6,-40 1 2,-5 0-165,-1-2-96,-8-2-45</inkml:trace>
  <inkml:trace contextRef="#ctx0" brushRef="#br0" timeOffset="-119816.6">5321 4813 512,'0'0'339,"0"0"-241,0 0-17,0 0-14,0 0 51,-18 64-58,15-38-44,-3 1-16,1-4-10,1 1-67,-3-4-156,2-7-256</inkml:trace>
  <inkml:trace contextRef="#ctx0" brushRef="#br0" timeOffset="-111653.68">18957 3529 875,'0'0'77,"0"0"-23,0 0 26,56-56-17,-42 56-63,2 0-59,-4 14-140,-5 6-264</inkml:trace>
  <inkml:trace contextRef="#ctx0" brushRef="#br0" timeOffset="-83136.99">5719 4946 48,'0'0'21,"0"0"26,0 0 28,0 0 67,0 0 32,0 0 16,0 0-8,0 0-57,0 0-25,0 0 0,0 0-71,0 0-21,0 0 4,0 0-11,0 0 0,0 0-1,0 0 0,0 0-5,0 0 5,0 0 0,0 0 5,0 0-4,0 0 7,0 0-8,0 0 3,0 0 3,0 0-6,0 0 0,0 0 1,0 0 4,0 0-1,0 0-4,0 0 0,0 0 20,1 0-19,1 0 4,4 0 6,6 0-9,4 0 12,2 2-4,-2-2-6,-6 1 15,-4 2-19,-4 1-3,-2 2 3,0 3-5,-13 1-2,-8 2-1,-2-2-20,-1 0 25,5-3-38,6 0-6,7-4 19,5-2 10,1-1 18,1 0 2,16 0 24,4 0 53,3 1-34,1 2-3,-2 3 1,-5 1-17,-8 3-6,-4 2-20,-6 2 6,0 0-14,-9 0 8,-13-2 0,-4-5-5,1-1 3,0-4-13,-1-2-22,2 0-38,1 0-9,-2 0-85,0 0-158,2 0-408</inkml:trace>
  <inkml:trace contextRef="#ctx0" brushRef="#br0" timeOffset="-82535.9">3972 5357 68,'0'0'89,"-94"-8"-18,49 6 26,4 2 1,7 0-7,4 0 17,12 0-26,7 2 22,8 1 21,3-1-10,24 2 31,21 0 16,32 1-48,30-2-9,38-3-39,28 0-14,23-2 16,18-13-41,4-5 2,3-4-6,-7 1-2,-15-1 3,-29 7-24,-31 5 0,-36 6 7,-33 4-3,-29 2-8,-23 0-14,-12 0-59,-6 0-2,-20 0-116,-22 0-162,-18 0-389</inkml:trace>
  <inkml:trace contextRef="#ctx0" brushRef="#br0" timeOffset="-81971.54">3824 5600 830,'0'0'285,"0"0"-181,0 0 30,0 0-43,0 0-37,0 0 6,-50 78-3,30-34-22,-1 2-12,5-4-23,4-4-2,3-5-3,7-6-108,2-8-100,2-12-206</inkml:trace>
  <inkml:trace contextRef="#ctx0" brushRef="#br0" timeOffset="-81448.28">3771 5692 368,'0'0'669,"0"0"-605,0 0-10,0 0-33,0 0 55,0 0-30,69 54-27,-46-43-15,6-7 2,1-4 13,1 0-17,-5-15-1,-3-4 13,-8-3 2,-6 0 22,-4 4-9,-5 2-5,0 7 12,0 5-36,0 4-6,-4 1-5,-3 14 0,4 5 6,3 3 3,0 0 2,0-3 3,4-2-3,2-6 0,0-4-3,-1-4-4,1-1 7,5-3 0,1 0 0,2 0 23,0-5-23,-1-2 14,1-1-4,-5 1-8,-2 0 8,-3 1-10,-1-3 0,-3-1 6,0 2-6,0 1 0,0 3 0,0 1-2,0 3 0,0 0-24,-2 0-20,-3 0 23,-5 0-14,-3 3 10,4 1 1,0-4-30,5 2-17,4-2-32,0 0-44,0 0-135,7 0-279</inkml:trace>
  <inkml:trace contextRef="#ctx0" brushRef="#br0" timeOffset="-81175.18">4342 5618 1236,'0'0'167,"0"0"-63,0 0-28,0 0-36,-2 77 34,-14-26-11,-2 2-29,-5-2-34,0-1 5,3-6-11,0-7 5,8-10-72,4-9-57,3-13-156,5-5-260</inkml:trace>
  <inkml:trace contextRef="#ctx0" brushRef="#br0" timeOffset="-80862.31">4327 5730 1009,'0'0'73,"0"0"-21,61 0 27,-34 0 9,3 0-52,-2 0-14,-4-4-22,0-7 0,-6-2 11,-7-3-10,-4 0 12,-3 1-7,-4 5 6,0 2 24,0 5-35,0 1 8,0 2-9,-2 2-12,-5 12 12,0 5 0,-4 4 0,4-1-1,2-2 1,3-3-6,2-5-37,0-3-106,0-3-69,0-2-116,7-4-123</inkml:trace>
  <inkml:trace contextRef="#ctx0" brushRef="#br0" timeOffset="-80621.42">4650 5727 768,'0'0'128,"0"0"17,0 0-23,71-6-23,-58 15-48,-6 4-47,-1 0 14,-5 3-18,-1-1 0,-2-3-5,-10-1 4,-2-3-32,1-5-13,6-3-28,3 0 50,4-7-1,0-8 3,6-3 14,13 0-19,3 0-51,3 0-175,-2 3-253</inkml:trace>
  <inkml:trace contextRef="#ctx0" brushRef="#br0" timeOffset="-80142.5">5103 5668 655,'0'0'85,"0"0"57,0 0 22,0 0-25,0 0-60,0 0-46,-25-16-30,4 34 0,-4 8 3,2 5-5,5 3 7,7-4-8,6-5-19,5-6-19,5-8-38,11-8 42,4-3 26,5-7 8,0-12 26,0-5-25,-2-5 29,-4 0 34,-4 0-27,-1 7-9,-8 3 17,-3 9-14,-3 8 29,0 2-60,0 2 4,-5 12-4,-4 8 3,2 3 15,4-1-8,3 0-5,0-5 8,1-4-13,8-5 0,5-3-8,0-2-21,8-4-49,4-1-143,1-1-398</inkml:trace>
  <inkml:trace contextRef="#ctx0" brushRef="#br0" timeOffset="-79598.95">6406 5283 179,'0'0'643,"0"0"-488,0 0 74,0 0-59,0 0-26,0 0-40,76 0-36,-37 0-34,0-5 4,-3 3-38,-6 1-12,-10 1 8,-9 0-91,-8 3-62,-3 5-174,-8 0-198</inkml:trace>
  <inkml:trace contextRef="#ctx0" brushRef="#br0" timeOffset="-79473.35">6491 5342 899,'0'0'167,"0"0"-16,0 0-63,0 0-43,0 0-16,0 0-29,27 0-101,2 0-138,8-15-291</inkml:trace>
  <inkml:trace contextRef="#ctx0" brushRef="#br0" timeOffset="-77443.36">6323 5460 325,'0'0'442,"0"0"-359,0 0 44,0 0-30,0 0 18,0 0-32,64 0-3,-35 0-30,3 0-6,2 0 8,-1 0-24,2 0 2,-5 0-5,-3 1-21,0 0 18,-4-1-22,-7 0 0,-3 0 10,-8 0-4,-2 0-11,-3 0 5,0 0-35,0 0 4,0 0-88,-7 0-108,-9 0-74,-2-1-371</inkml:trace>
  <inkml:trace contextRef="#ctx0" brushRef="#br0" timeOffset="-76008.73">3803 2004 343,'0'0'42,"0"0"-33,0 0 7,0 0-16,0 0-4,0 0-68,3-1-37,-1 1 6</inkml:trace>
  <inkml:trace contextRef="#ctx0" brushRef="#br0" timeOffset="-71680.58">7531 4748 689,'0'0'130,"0"0"-69,0 0 25,0 0-67,0 0 20,0 0-15,0 0-18,-14 0-3,-1 0 1,1 0 6,2 0 7,8-5 2,1-4 26,3 0 33,0 2-17,1 3-8,10 4-13,3 0-19,4 11-2,3 14-19,-3 6 0,-9 3 2,-9 3 3,-8-1-10,-19-2-3,-7-7-36,-5-4 11,-1-9-27,1-7-25,2-7 42,10 0 25,7-15 18,9-4 40,6-2 37,5 1 22,0 3-17,12 4-25,5 7 13,7 6-45,7 0-6,1 12-11,2 9-6,-4 2 8,-8 2-10,-4 2 0,-9-4-10,-4-2-6,-5-5-38,0-5-26,2-6-69,7-5-110,5 0-161</inkml:trace>
  <inkml:trace contextRef="#ctx0" brushRef="#br0" timeOffset="-71481.64">8001 4879 1054,'0'0'108,"0"0"35,0 0-87,0 0 10,0 0 26,-65 77-69,23-54-14,-2-3-9,3-3-14,8-5-50,9-6-66,8-5-146,11-1-166</inkml:trace>
  <inkml:trace contextRef="#ctx0" brushRef="#br0" timeOffset="-71303.28">7854 4859 968,'0'0'88,"0"0"13,0 0 26,0 0-9,0 0-72,0 0-30,34 46 54,-18-15-56,1 1 1,5-1-15,1 1-11,-2-2-47,-1-1-104,-6-3-98,0-5-132</inkml:trace>
  <inkml:trace contextRef="#ctx0" brushRef="#br0" timeOffset="-71041.33">8155 5149 801,'0'0'236,"0"0"-171,88-74 44,-54 42-17,3-4-2,-1-5-50,-2-4-4,-9-4-33,-2 0 21,-12 3 1,-4 7-7,-7 11 13,0 14-27,0 11 3,-9 3-14,-9 24-3,-4 17 10,-4 13-3,8 6 7,4-2-10,7-2 6,7-8-61,0-7-26,3-6-134,12-9-87,1-9-276</inkml:trace>
  <inkml:trace contextRef="#ctx0" brushRef="#br0" timeOffset="-70667.11">8498 5124 775,'0'0'142,"0"0"-8,0 0-14,0 0 0,69-33-42,-58 32-29,0 1-20,0 0-26,-2 0 8,-3 7-11,-2 4-8,-4 0 0,0 3-23,-14-1 7,-6-1-14,-1-1-18,1-3 14,6-4-40,7-1 52,7-1 30,0-2 2,7 0 78,11 1 15,9 3-19,0 1 22,-2 3-45,-5 3 2,-5 1-16,-6 3-26,-9 2-1,0 0-12,-11 0 0,-14-1-12,-7-6 3,-4-5-48,-4-5-70,1-5-105,6-11-256</inkml:trace>
  <inkml:trace contextRef="#ctx0" brushRef="#br0" timeOffset="-70140.23">8785 5030 1043,'0'0'82,"0"0"36,0 0-4,90-15-48,-50 15-6,1 0-33,-1 1-27,-3 4-2,-7 1-54,-4-3-66,-8-2-59,-6-1-100,-7-2-241</inkml:trace>
  <inkml:trace contextRef="#ctx0" brushRef="#br0" timeOffset="-69974.29">9037 4864 1113,'0'0'124,"0"0"10,0 0-69,0 0-6,0 0 12,-17 73-24,9-29-24,1 1-10,1-3-13,6-2-6,0-6-75,2-7-107,12-5-89,4-9-260</inkml:trace>
  <inkml:trace contextRef="#ctx0" brushRef="#br0" timeOffset="-69730.3">9256 5119 565,'0'0'273,"68"-70"-222,-30 30 53,-3-5-37,-4-2 54,-7-3-55,-8 0-24,-9 5 16,-7 8-40,0 10 24,-2 13-2,-10 10-40,-6 4 0,-3 26-8,-4 16 8,4 11-1,10 8 1,7 0-4,4-5-27,2-6-54,11-7-97,3-10-179,0-12-326</inkml:trace>
  <inkml:trace contextRef="#ctx0" brushRef="#br0" timeOffset="-69370.56">9542 5042 947,'0'0'70,"0"0"28,0 0 1,0 0-54,0 0-31,0 0-14,-11 20-15,9 4 13,2-1-21,0-5 16,7-2-4,5-5-7,1-6 15,3-4 3,4-1 0,4 0 27,-2-8-27,1-4 12,-6-1-5,-3 0-4,-4 0 15,-6 0-17,-4 3 5,0 4 32,0 0-18,0 5 28,0 1 3,0 0-20,0 5 8,-4 13-30,-4 6 16,-1 6 22,1 1-43,1-2 1,4 0-5,3-1-22,0-1-79,0-2-164,0-6-310</inkml:trace>
  <inkml:trace contextRef="#ctx0" brushRef="#br0" timeOffset="-68717.12">7782 5420 336,'0'0'22,"-78"-6"35,46 6 52,3 0 24,3 0-14,4 0-34,2 2-21,5 3 19,4-2-39,4-1 17,7-1 22,0 0 3,0 2 9,21 2-5,23 2-10,28 0 27,37-1-54,35-4-4,30 3 8,22 0-12,10-1-1,2 1-26,-12-2 8,-18-3 12,-19 1-38,-27 1 0,-23 2 2,-27 0-1,-23-1 2,-20-1-3,-19-2-29,-10 0 16,-8 0-76,-2 0-2,0 0-4,-3-5-124,-12-3-121,-3 1-281</inkml:trace>
  <inkml:trace contextRef="#ctx0" brushRef="#br0" timeOffset="-67880.17">7588 5617 1187,'0'0'127,"0"0"0,0 0-45,0 0 8,0 0-60,0 0-23,-3 79 36,-7-26-23,-2-1-12,0-5-8,-1-3 3,3-9-10,6-10-67,4-9-107,0-10-100,2-6-156,8-10-129</inkml:trace>
  <inkml:trace contextRef="#ctx0" brushRef="#br0" timeOffset="-67224.51">7561 5756 166,'0'0'558,"0"0"-469,0 0 65,0 0-103,0 0-11,0 0 41,14 38-33,1-20-11,5-5-17,4-5-10,2-6 17,1-2-26,-3 0-1,-1-9 38,-3-6-16,-5-2 12,-4-2-7,-5 0-16,0 1 20,-5 2-27,-1 3-4,0 7 13,0 2-13,0 4 0,-5 0-11,-1 13 11,0 7-7,0 1 7,3 1 0,2-3-2,1-5 2,0-1-5,0-2-28,8-1-8,6-2 31,2-3-8,2 0 13,0-4-2,-2-1 14,1 0-5,-2 0 7,-2-8 11,-1 1 11,-3-2-27,-3 1-2,-3 2 26,-2 1-28,-1 5 8,0 0-1,0 0-3,0 0-8,0 3 4,-3 7 0,1 3 12,2 0-11,0-2 3,5-2 1,10-3-3,4-4 22,2-2-16,0 0-5,-2-6 25,-3-5-26,-4-4 16,-4 1 1,-3-1-15,-5 1 12,0 3-16,-12 0 0,-5 2-8,-4 2 8,2 3-18,2 4-14,7 0-18,4 0 5,1 2-41,5 5-63,-2 0-7,2 2-66,0-1-80</inkml:trace>
  <inkml:trace contextRef="#ctx0" brushRef="#br0" timeOffset="-66936.4">8261 5692 1130,'0'0'115,"0"0"46,0 0-43,0 0-20,0 0-70,0 0 3,1 94-2,-13-45-14,-2 0 20,3-4-31,0-7-8,2-6 1,2-8-57,5-8-55,0-9-113,1-7-153,-1 0-234</inkml:trace>
  <inkml:trace contextRef="#ctx0" brushRef="#br0" timeOffset="-66610.07">8260 5831 909,'0'0'63,"0"0"69,0 0-72,0 0 20,0 0-4,67-3-71,-49 3 8,-2-4 4,-2-2 4,2-4 4,-6-3-8,-2 1-11,-3-3 26,-3 3-30,0 2 4,-2 5 7,0 2-10,0 3-3,0 0-1,0 7-10,-4 11 1,-5 7 11,-1 5-1,3-2 0,3-2 4,4-3-8,0-8 4,0-6-60,4-5 2,6-3-123,1-1-37,3-1-152,-1-8-118</inkml:trace>
  <inkml:trace contextRef="#ctx0" brushRef="#br0" timeOffset="-66332.08">8512 5844 384,'0'0'261,"0"0"-102,0 0 11,0 0-15,0 0-28,0 0-44,70-5-30,-58 18-25,-4 3 1,-2 2-19,-5 0-8,-1-1 7,0 0-9,-6-3-6,-4-4 4,-1-2-22,5-7 1,3-1 0,3-3 23,0-11 12,2-5-10,14-4 5,3-1 14,4 0-15,1 3-6,2 4-27,4 5-74,1 10-126,-1 2-227</inkml:trace>
  <inkml:trace contextRef="#ctx0" brushRef="#br0" timeOffset="-65830.39">9206 5855 1028,'0'0'114,"0"0"7,0 0-41,-41-61 1,11 56-47,-4 5-34,-4 0 3,-1 17 1,3 8-6,8 6 2,14 0-16,14 1 11,2-5-56,22-8 7,7-8 26,6-7 6,-1-4 22,2-5-2,-4-12 5,-3-3 26,-4-5-5,-5 2-3,-8 2 24,-7 5-26,-5 6 5,-2 6-11,0 4-9,-13 0-5,2 10 1,-2 7 0,3 4 8,7 0-4,3-2-1,0-4-3,12-4-11,9-3 7,7-5-68,5-3-105,3 0-164,-4-8-431</inkml:trace>
  <inkml:trace contextRef="#ctx0" brushRef="#br0" timeOffset="-65197.47">10216 5536 837,'0'0'137,"0"0"88,0 0-84,0 0-24,0 0-3,0 0-53,0 0-17,55 0-44,-24 0 3,1 0-12,-2 0 8,-9 0-90,-4 0-110,-7 0-157,-8 2-292</inkml:trace>
  <inkml:trace contextRef="#ctx0" brushRef="#br0" timeOffset="-65063.82">10266 5625 788,'0'0'180,"0"0"-42,0 0 4,0 0-38,0 0-26,0 0-78,86 14-76,-44-14-318</inkml:trace>
  <inkml:trace contextRef="#ctx0" brushRef="#br0" timeOffset="-64150.54">11022 5055 821,'0'0'54,"0"0"79,0 0-22,0 0 29,0 0-45,0 0-30,0-47-39,0 47-21,0 0-7,0 0 2,0 0-4,0 0-1,0 0 10,0 0-4,0 0 1,0 0 0,0 0 19,0-1-19,0-5-2,0 0 7,0-3-3,0 1-1,0 2 4,0 2-4,0 4 40,2 0-37,1 4-3,3 13-3,-4 7 2,-2 4 6,-1 3-8,-19-3 1,-4-2 0,-6-3-1,-1-8-21,1-2-2,0-6-9,7-7 7,1 0 14,8 0 11,5-7 17,5-3-5,4-1 24,0 2 19,0 4-16,13 4 5,4 1-18,5 9-26,5 12 17,-1 3-17,-6 4 0,-4 0-1,-2-1 1,1-4-22,3-5-72,4-7-112,4-9-124,3-2-327</inkml:trace>
  <inkml:trace contextRef="#ctx0" brushRef="#br0" timeOffset="-63960.82">11425 5078 992,'0'0'124,"0"0"65,0 0-143,0 0 34,0 0-11,-45 65-19,19-39-18,3 0-30,0-3-4,5-5-1,1-3-83,4-5-39,1-6-154,5-4-152</inkml:trace>
  <inkml:trace contextRef="#ctx0" brushRef="#br0" timeOffset="-63771.45">11266 5106 979,'0'0'107,"0"0"108,0 0-87,0 0-43,0 0-3,0 0-52,45 40 14,-30-15 4,-2-3-43,0 0 2,-2 1-7,-4-3-23,0 0-32,-3-2-155,-1-8-181,6-7-511</inkml:trace>
  <inkml:trace contextRef="#ctx0" brushRef="#br0" timeOffset="-63552.74">11695 5109 1089,'0'0'225,"0"0"-145,0 0 77,0 0-95,0 0 7,0 0-56,13 20-11,-17 9 15,-5 3-17,2-1 0,0-1-9,3-3-19,1-3-77,2-5-110,1-8-164,0-10-263</inkml:trace>
  <inkml:trace contextRef="#ctx0" brushRef="#br0" timeOffset="-63182.82">11888 5110 1059,'0'0'123,"0"0"43,0 0-128,0 0-11,0 0 17,0 0-32,-24 77-2,17-53-10,7 0-9,0-3 1,4-2-16,13-8 19,1-6 5,4-5 1,0 0 22,-1-11-20,-1-6-2,-5-3 31,-4 1-26,-6-1 12,-5 2-10,0-2-5,-3-2 11,-8 2-14,-1 4 0,2 1-4,3 6 4,-1 2-25,0 5-32,-4-1-42,-2 3-102,1 0-128,4 0-481</inkml:trace>
  <inkml:trace contextRef="#ctx0" brushRef="#br0" timeOffset="-57868.43">10848 4976 294,'0'0'70,"0"0"33,0 0-2,0 0 11,0 0 14,0 0-40,0 0-6,-1-8 23,1 6-23,4-2-8,8 1-32,1 1-20,3 0 25,-1 2-31,-1 0-1,-1 0 10,0 0-21,-2 4 1,-4 3-3,-2-2 2,1 0-13,-2 2-13,2-1-43,0 2-33,1-2-115,-2-1-218</inkml:trace>
  <inkml:trace contextRef="#ctx0" brushRef="#br0" timeOffset="-56621.09">11750 5140 635,'0'0'245,"0"0"-70,0 0 5,59-14-86,-43 14 3,-2 0-45,-3 3-46,-2 8-4,-9 5-2,0-1-47,-25 1 14,-11-1-56,-7-7 3,4-3-25,9-5 33,12 0 74,13-13 4,5-5 73,12 1 71,18 0-57,12 3 6,6 3-37,0 7-21,-10 4 11,-11 0-22,-10 8-24,-13 9 5,-4 1-5,-13 2-11,-18 0-6,-14-3-7,-7-5-4,0-7 5,10-5 23,12 0-8,14-7 20,13-7 9,3 1 54,15 3-25,16 3-11,7 2-26,5 5-10,-3 0 8,-7 2-11,-9 9-6,-8 3 4,-7 0-38,-8-2-47,-1 0-65,0-4-111,0-5-107,0-3-424</inkml:trace>
  <inkml:trace contextRef="#ctx0" brushRef="#br0" timeOffset="-56140.87">12242 5192 521,'0'0'59,"0"0"7,0 0 7,0 0 65,-36-70 15,36 54-49,13 1-10,7 5 8,1 4-37,1 6 5,-1 0-50,-3 5-13,-5 10 0,-5 6-7,-8 1-8,0 2-10,-19-4-39,-5 0 32,-4-4-43,1-3 4,9-6 16,6-2 25,10-4 23,2-1 16,5 0 60,15 1 28,3 2-44,2 2 7,-4 3 7,-6 2-29,-6 3-11,-7 3-34,-2 2 11,-5 0-13,-15-2 2,-5-3-6,0-6-2,2-3-43,3-4-26,6 0-28,6-11-42,5-7-55,3-2-234</inkml:trace>
  <inkml:trace contextRef="#ctx0" brushRef="#br0" timeOffset="-55927.24">12729 5152 1062,'0'0'263,"0"0"-172,0 0-22,0 0-28,0 0 36,-60 73-19,25-42-43,2-1-6,8-3-10,3-4 1,6-4-61,2-4-79,7-5-169,4-8-297</inkml:trace>
  <inkml:trace contextRef="#ctx0" brushRef="#br0" timeOffset="-55749.53">12583 5193 960,'0'0'340,"0"0"-238,0 0 17,0 0-38,0 0-29,0 0-13,46 70-14,-42-35-24,-1-2 9,0-3-10,0-4-59,1-5-43,2-7-162,0-8-227</inkml:trace>
  <inkml:trace contextRef="#ctx0" brushRef="#br0" timeOffset="-55567.79">12899 5171 1129,'0'0'119,"0"0"32,0 0-94,0 0-32,0 0 15,-2 71-10,-5-35-22,-2-1-8,2-5-89,3-5-39,4-9-196,0-9-249</inkml:trace>
  <inkml:trace contextRef="#ctx0" brushRef="#br0" timeOffset="-55306.16">13002 5247 1040,'0'0'71,"0"0"77,0 0-57,0 0-67,0 0-15,11 56 18,-4-25-21,2-5-3,4-6-3,4-9-6,1-10 5,2-1-14,1-20 15,-4-9 8,-3-8-8,-7-1 31,-7 3 16,0 6-2,-7 9-10,-9 5-35,-2 10-9,0 5 0,1 0-17,2 11-48,0 6-68,1 0-163,0-2-239</inkml:trace>
  <inkml:trace contextRef="#ctx0" brushRef="#br0" timeOffset="-55080.83">13082 4903 1326,'0'0'140,"0"0"-2,0 0-100,0 0 8,68-17-46,-48 17-11,-1 4-28,-1 4-122,1 0-119,0-5-132</inkml:trace>
  <inkml:trace contextRef="#ctx0" brushRef="#br0" timeOffset="-54753.01">13461 4773 813,'0'0'111,"0"0"48,0 0-33,34-61-3,-20 54-14,-1 5-61,1 2-31,0 2 14,-2 16-31,-5 7-3,-5 6 1,-2 4-3,-11-1-5,-11-2-26,-4-6-22,-2-8 15,6-6-28,5-10-3,8-2 15,6-5 59,3-9 11,0 0 57,7 1 25,3 3 31,0 5-64,-6 5-12,2 0-48,-1 10-7,1 12-50,-1 8-119,-2 0-206</inkml:trace>
  <inkml:trace contextRef="#ctx0" brushRef="#br0" timeOffset="-53833.32">13586 5334 629,'0'0'187,"0"0"21,0 0-84,0 0 17,0 0-78,0 0-33,80-14 15,-46 14-36,3 0-4,-1 0-5,-4 0-68,-7-2-92,-8-5-277</inkml:trace>
  <inkml:trace contextRef="#ctx0" brushRef="#br0" timeOffset="-53654.94">13743 5162 454,'0'0'1004,"0"0"-939,0 0 61,0 0-79,0 0-25,3 72 19,-4-26-6,-11 1-35,2-3-3,1-8-55,8-7-75,1-7-123,6-11-309</inkml:trace>
  <inkml:trace contextRef="#ctx0" brushRef="#br0" timeOffset="-49224.33">14176 5225 756,'0'0'63,"0"0"70,0 0-63,0 0-32,0 0-29,0 0-9,0 0-28,-42-38-5,40 33 20,2 0 13,0-1 19,2 1 14,10 1 42,4 4 41,3 0-28,1 9-28,-2 12-5,-6 5-22,-8 6-1,-4 0-32,-9 0 0,-14-4-3,-7-5 3,-2-8-28,1-8-26,4-7-6,10 0 47,5-13 2,7-7 11,4-1 58,1 2-2,0 3-2,3 8 9,5 4-19,4 4 2,6 7-46,6 14 0,3 3-1,1 2 1,-4-5-2,-2-3-34,-1-5-62,2-4-55,0-7-165,4-2-282</inkml:trace>
  <inkml:trace contextRef="#ctx0" brushRef="#br0" timeOffset="-49043.98">14631 5225 1006,'0'0'203,"0"0"-56,0 0-38,0 0-75,0 0 3,-25 61 15,-2-31-48,-3-3-3,1-5-1,3-5-84,5-4-63,3-9-145,7-4-233</inkml:trace>
  <inkml:trace contextRef="#ctx0" brushRef="#br0" timeOffset="-48872.96">14486 5256 969,'0'0'134,"0"0"67,0 0-72,0 0-22,0 0-55,0 0-19,65 55-9,-55-24-19,-2-2 15,-3-5-19,2-1-2,-1-7-51,2-5-103,4-6-151,1-5-372</inkml:trace>
  <inkml:trace contextRef="#ctx0" brushRef="#br0" timeOffset="-48697.23">14811 5261 1131,'0'0'123,"0"0"19,0 0-62,0 0-37,0 0-6,11 84-15,-11-49-3,0-7-19,0-3-6,0-7-77,0-4-114,3-8-201</inkml:trace>
  <inkml:trace contextRef="#ctx0" brushRef="#br0" timeOffset="-48400.89">14967 5288 1045,'0'0'111,"0"0"21,0 0-62,0 0-68,0 0 19,7 76-19,-7-48 5,3-5-2,8-5-3,2-9-2,2-6 1,2-3 0,0-2 14,0-12-10,-3-5-4,-4-4 40,-6-2-23,-4-1-2,0-1-10,-6 4-6,-8 4-5,-2 8-26,0 5-18,2 6 39,6 0-61,5 6-51,3 5-71,0 0-127,0-5-357</inkml:trace>
  <inkml:trace contextRef="#ctx0" brushRef="#br0" timeOffset="-48201.13">15162 5078 1229,'0'0'34,"0"0"113,0 0-110,0 0 9,71-6-35,-45 15-11,2 0-90,-1 0-160,-2-2-271</inkml:trace>
  <inkml:trace contextRef="#ctx0" brushRef="#br0" timeOffset="-47868.17">15552 4988 1121,'0'0'84,"0"0"-31,0 0 11,64-58-10,-52 58 26,1 0-80,-1 8 0,-3 13-6,-4 4 6,-5 4-15,0 4 15,-6-2-29,-11 0 19,-2-8-12,0-7 13,6-6-7,6-7-2,3-3 18,4 0 1,0-1 38,0-6 23,5-1-17,4 2 2,1 1-21,2 5-18,2 0-16,2 0-23,0 11-107,-7 4-204,-8 1-698</inkml:trace>
  <inkml:trace contextRef="#ctx0" brushRef="#br0" timeOffset="-47133.82">11017 5568 374,'0'0'347,"0"0"-185,0 0 12,0 0-77,144-6 53,-6 13-27,50-1-30,45-2-14,39 2-28,32-2 5,10 0-44,3 1 2,-11-3 8,-25 3-15,-28 4-1,-35 3-6,-39 1 2,-42 2-12,-39 0 9,-36-2-21,-31-1-5,-23-3-106,-11-3-139,-29-6-257</inkml:trace>
  <inkml:trace contextRef="#ctx0" brushRef="#br0" timeOffset="-46240.9">10922 5806 892,'0'0'106,"0"0"-11,0 0-2,0 0-79,0 0 52,0 0-11,-3 67-40,8-42 13,9-4-28,3-3-6,7-7-5,3-5-45,2-6-30,-1 0 10,-1-14 4,-9-6 67,-4-2-2,-5-3 7,-6 4 70,-3 4 15,0 3-6,0 8-8,0 5-16,-1 1 17,-5 13-67,-4 12 0,-5 9 21,1 4-18,1 0-8,5-5 0,6-5-88,2-7-38,4-7-186,17-10-295</inkml:trace>
  <inkml:trace contextRef="#ctx0" brushRef="#br0" timeOffset="-46050.9">11335 5823 1152,'0'0'87,"0"0"84,0 0-121,0 0-5,0 0 13,1 76-20,-6-38-22,0-4-16,3-3-14,-1-6-20,2-5-118,1-7-121,0-8-222</inkml:trace>
  <inkml:trace contextRef="#ctx0" brushRef="#br0" timeOffset="-45862.52">11392 5877 454,'0'0'693,"0"0"-596,0 0 85,0 0-124,0 0 1,0 0-21,8 20-23,-8 4-5,0-1-10,0 0-9,0-4-19,0-3-101,-3-3-98,-4-6-124,1-7-374</inkml:trace>
  <inkml:trace contextRef="#ctx0" brushRef="#br0" timeOffset="-45692.96">11334 5799 1133,'0'0'44,"0"0"85,0 0-78,88-23 29,-53 23-45,7 7-35,-1 6-18,-2 1-148,-5-1-84,-4-4-172</inkml:trace>
  <inkml:trace contextRef="#ctx0" brushRef="#br0" timeOffset="-45526.32">11846 5842 1094,'0'0'243,"0"0"-188,0 0-8,0 0 2,-18 58 35,-5-23-54,-7 1-3,-2-2-27,2-3-2,4-5-44,7-4-121,4-8-114,5-10-374</inkml:trace>
  <inkml:trace contextRef="#ctx0" brushRef="#br0" timeOffset="-45338.78">11666 5861 1166,'0'0'165,"0"0"-112,0 0 30,0 0-56,59 69 53,-44-35-24,-1-1-54,1-1-2,-2-2-22,-4-3-92,-2-5-98,-2-8-226</inkml:trace>
  <inkml:trace contextRef="#ctx0" brushRef="#br0" timeOffset="-45158.43">11994 5937 1306,'0'0'64,"0"0"50,0 0-27,0 0-62,0 0-15,18 53 25,-18-17-34,-2-1-2,-3 0-46,0-1-70,1-6-48,4-6-142,0-9-203</inkml:trace>
  <inkml:trace contextRef="#ctx0" brushRef="#br0" timeOffset="-44852.23">12128 6044 524,'0'0'472,"0"0"-443,0 0 92,0 0-56,0 0-1,0 0-51,4 57 1,-6-22 17,2-4-30,0-9 8,10-4-1,4-10-5,3-6 22,1-2 6,3-15-6,-1-9 22,-1-5-30,-4-2 14,-7 1 1,-4 3-11,-4 4-2,0 4-19,-4 7-10,-7 5 4,-2 7-34,-2 0-6,2 6-2,1 5-20,2 1-25,1-1-94,1-3-55,5-5-92</inkml:trace>
  <inkml:trace contextRef="#ctx0" brushRef="#br0" timeOffset="-44633.21">12313 5875 1162,'0'0'151,"0"0"-44,0 0-17,72-31-43,-54 31 23,-1 0-70,4 0-25,3 4-87,-2 3-195,-2-4-291</inkml:trace>
  <inkml:trace contextRef="#ctx0" brushRef="#br0" timeOffset="-44402.1">12665 5786 981,'0'0'142,"0"0"-40,64-19 19,-40 19-38,-3 0 31,-2 13-92,-4 10-12,-3 6 18,-6 7-16,-6-1 16,0 0-27,-4-4 7,-4-4-2,-2-4-6,0-2-87,-3-4-122,-3-3-236</inkml:trace>
  <inkml:trace contextRef="#ctx0" brushRef="#br0" timeOffset="-44250.1">12692 5977 1256,'0'0'55,"0"0"5,86-16-22,-62 16-38,0 0-26,-3 6-232,2-4-328</inkml:trace>
  <inkml:trace contextRef="#ctx0" brushRef="#br0" timeOffset="-43859.19">13167 6013 582,'0'0'321,"0"0"-216,0 0 99,0 0-138,0 0 25,0 0 4,-83 60-42,57-34-11,0 1-34,3-2 1,2-3-18,5-6-27,4-5-126,8-5-94,4-6-272</inkml:trace>
  <inkml:trace contextRef="#ctx0" brushRef="#br0" timeOffset="-43672.79">13047 6017 1067,'0'0'80,"0"0"107,0 0-70,0 0-48,0 0 2,0 0-61,9 51 29,-5-21-27,2 0-2,2-3-20,2-2-15,3-5-113,3-7-143,-1-8-351</inkml:trace>
  <inkml:trace contextRef="#ctx0" brushRef="#br0" timeOffset="-43470.54">13370 5979 1362,'0'0'60,"0"0"74,0 0-93,0 0-12,7 71 47,-7-28-57,0-3-16,0-1 5,0-4-8,0-7-51,0-5-85,3-10-205,8-9-329</inkml:trace>
  <inkml:trace contextRef="#ctx0" brushRef="#br0" timeOffset="-42872.41">13596 6000 1260,'0'0'33,"0"0"33,0 0-41,0 0-22,-24 74 7,12-37-4,6 1-2,6-3-2,0-8-2,8-9 0,4-7 4,0-7 13,0-4-17,4-2 3,2-13 23,0-4-26,0-5-6,-5-3-10,-3 0-19,-6-2 22,0 2-19,-2-1 15,-1 5 6,2 5 14,-1 3-3,0 4 11,1 3 0,1 5 14,-4 2-10,3 1-4,1 0 21,5 0-32,5 2 15,6 6 1,1 4-2,0 4 23,-4 2-28,-7 3-9,-5 3 18,-5 3-12,0 2-6,0-4 8,-6 0-6,2-6 5,4-4-7,0-5 0,2-4 7,12-5 0,4-1-7,3-5 0,0-13 7,-1-6-14,-5-5 7,-5-3 0,-1-1 9,-5 2-9,-2 5 0,-2 8-1,0 8-1,0 5 1,0 4-27,-1 1-31,-6 0 8,-4 1-55,1 7-69,-1-1-23,4 1-138,4-2 16</inkml:trace>
  <inkml:trace contextRef="#ctx0" brushRef="#br0" timeOffset="-42589.27">13947 6029 132,'0'0'275,"0"0"-22,81 0-13,-62 0-94,-8 0-6,-7 2-36,-1 1-52,-1 5 0,-1 3-30,2 7 25,-3 8-5,0 3-4,0 3 2,0-3-19,-4-4-13,3-4 10,1-9-16,0-5-2,14-5 13,5-2-6,2-4 9,1-12-16,0-7 3,-5-6 14,-2-4-13,-5-5-4,-2 2 0,-5 3-4,-3 10-6,0 6-11,0 12-23,-9 5-14,-13 0-130,-9 12-81,-3 0-259</inkml:trace>
  <inkml:trace contextRef="#ctx0" brushRef="#br0" timeOffset="-42195.58">14672 5993 736,'0'0'165,"0"0"-26,0 0 101,-31 54-93,3-25-18,-4 3-24,-2 2-87,1-2-12,4-4-6,5-5-1,4-6-64,5-9-152,3-8-217</inkml:trace>
  <inkml:trace contextRef="#ctx0" brushRef="#br0" timeOffset="-42015.95">14367 6019 1307,'0'0'95,"0"0"93,0 0-123,64 31-12,-43 5-14,-3 6 3,0 0-42,-2-3-3,1-6-3,0-6-84,3-7-84,5-9-215,5-9-497</inkml:trace>
  <inkml:trace contextRef="#ctx0" brushRef="#br0" timeOffset="-41850.22">14842 6095 937,'0'0'465,"0"0"-378,0 0 54,0 0-105,0 0-13,0 0-4,-11 76-2,4-45-17,2-3-57,2-4-53,3-9-167,0-8-262</inkml:trace>
  <inkml:trace contextRef="#ctx0" brushRef="#br0" timeOffset="-41568.91">14988 6115 769,'0'0'235,"0"0"-178,0 0 142,0 0-102,0 0-20,0 0-74,50 15 2,-50 24-5,0-2 4,0-6-1,7-8 2,9-8-5,5-10 0,2-5 24,0-3-23,-1-16 11,-2-6 17,-6-6-5,-4 1 21,-5 3-16,-5 4-6,0 6-1,-15 3-22,-3 3-8,-1 7-16,5 3-32,4 1-29,8 5-45,2 6-108,0 1-137</inkml:trace>
  <inkml:trace contextRef="#ctx0" brushRef="#br0" timeOffset="-41145.43">15280 5872 772,'0'0'272,"0"0"-164,0 0 70,0 0-63,0 0-15,60-10-82,-23 10-18,2 0-2,-3 0-87,-6 2-170,-6-2-218</inkml:trace>
  <inkml:trace contextRef="#ctx0" brushRef="#br0" timeOffset="-40824.89">15723 5730 613,'0'0'696,"0"0"-694,0 0 92,0 0-90,0 0 14,0 0 14,-32 76-15,25-34-6,7-2-11,0-4 0,14-7 11,3-8-11,1-9 0,0-6-5,-5-6 10,-2 0 0,-4-10-5,-2-8 4,-5 0-5,0-1 1,0 2-11,-11 5 5,0 4-15,-1 5 8,-2 3-20,-2 0-4,-2 6-8,2 3-104,3 1-139,6-5-615</inkml:trace>
  <inkml:trace contextRef="#ctx0" brushRef="#br0" timeOffset="-40125.59">16181 5804 400,'0'0'165,"0"0"-31,0 0 40,0 0-42,0 0 13,0 0-20,0-1-38,0 1-33,2 0 23,5 0-54,9 0-3,7 0 3,8 0-23,6 0-16,-3 0-94,-9 0-142,-11 0-214</inkml:trace>
  <inkml:trace contextRef="#ctx0" brushRef="#br0" timeOffset="-39971.01">16185 5887 1111,'0'0'72,"0"0"83,0 0-58,0 0 12,0 0-78,66 6-31,-34 0-24,0 1-159,-2-3-179</inkml:trace>
  <inkml:trace contextRef="#ctx0" brushRef="#br0" timeOffset="-20774.57">17028 5657 722,'0'0'88,"0"0"-18,0 0 16,0 0 6,0 0 14,0 0-48,-46-55-27,19 55-19,-1 5 2,-1 17 19,1 12-24,3 8-1,5 3-1,7-1-5,7-3-2,6-6 0,0-7 0,6-6-12,5-5-1,4-10-7,0-5 15,0-2 5,1-6 18,-2-10-15,-5-4-3,-4-1 24,-5-1-21,0 0 5,-12 4 1,-4 3-9,-2 4 0,2 5-3,0 3-9,2 3 0,1 0-37,4 0-17,6 0-44,3 3-69,7-1-93,16-2-154</inkml:trace>
  <inkml:trace contextRef="#ctx0" brushRef="#br0" timeOffset="-20382.97">17100 5845 352,'0'0'0,"0"0"-59,0 0-33,0 0 19</inkml:trace>
  <inkml:trace contextRef="#ctx0" brushRef="#br0" timeOffset="-18764.88">17160 5717 461,'0'0'375,"0"0"-358,0 0 51,0 0 25,0 0 57,0 0-72,9-27-63,-9 27-15,0 7 37,0 8-22,-3 1 13,-4 5-1,-4 4-19,-3 0 15,-4 4-23,-6 1 9,-1-1-3,1-3-6,6-6 0,7-7-4,8-3 0,3-4-3,3-4-2,19 2 9,6-4 22,6 0-18,0 0-3,-4 0-1,-1-6-1,-6 1-78,-3 0-120,-4-1-158</inkml:trace>
  <inkml:trace contextRef="#ctx0" brushRef="#br0" timeOffset="-18566.81">17203 5890 320,'0'0'1099,"0"0"-1061,0 0 79,0 0-46,0 0-14,0 0-43,-1 23 7,-12 10-21,-1 3 0,-1-3 4,2-4-4,3-3-11,3-5-50,3-4-101,4-3-57,0-10-245</inkml:trace>
  <inkml:trace contextRef="#ctx0" brushRef="#br0" timeOffset="-18035.44">17712 5777 1041,'0'0'125,"0"0"-30,0 0 15,0 0-12,-72 60-16,46-31-72,1 1-4,0-3-12,0-1 4,1-6-91,2-5-67,4-7-173,7-8-259</inkml:trace>
  <inkml:trace contextRef="#ctx0" brushRef="#br0" timeOffset="-17846.31">17498 5763 1155,'0'0'132,"0"0"-44,0 0 29,0 0-37,0 0-35,74 45 3,-57-1-31,-6-1-16,-1-3 13,0-4-14,-2-2-2,2-7-52,3-4-119,2-7-106,2-11-333</inkml:trace>
  <inkml:trace contextRef="#ctx0" brushRef="#br0" timeOffset="-17653">17855 5795 1156,'0'0'163,"0"0"-117,0 0 52,0 0-66,0 0 26,0 0-46,6 86-5,-6-54-7,1-3-26,3-1-89,2-5-79,2-8-143,5-8-198</inkml:trace>
  <inkml:trace contextRef="#ctx0" brushRef="#br0" timeOffset="-17347">18067 5842 986,'0'0'53,"0"0"51,0 0 19,0 0-83,0 0-30,-7 58 28,3-27-37,4-3-1,0-5 6,5-6-4,10-8 4,-1-5-3,2-4 1,0-3 47,1-13-20,-2-7-2,-3-7 0,-4-2-13,-5 1 17,-3 0-21,0 6-10,-5 7-2,-9 5 0,-3 10-16,-4 3 6,-2 0-35,4 10-9,4 1-48,6 2-132,6-4-119,1-4-303</inkml:trace>
  <inkml:trace contextRef="#ctx0" brushRef="#br0" timeOffset="-16642.59">18555 5293 979,'0'0'155,"0"0"-103,0 0 10,0 0 0,-78 85-12,60-38-11,6 0-39,8-1 0,4-5 5,0-7-4,10-9-2,3-7-9,-2-9 3,0-7 3,-2-2 8,-2-3-2,-2-11 26,-1-6-25,-4-2 4,0 1-7,-4 0 6,-8 6-18,-5 5 1,-2 7-24,-4 3 9,-3 2-41,-2 11-78,2 0-99,4 0-260</inkml:trace>
  <inkml:trace contextRef="#ctx0" brushRef="#br0" timeOffset="-12035.75">19069 5736 1177,'0'0'82,"0"0"-45,0 0-20,0 0 4,0 0 36,9 68-24,-12-33-17,-7-2-16,-4-5 7,-2-4-18,2-7-15,4-7-54,4-10-21,6-7 4,0-18 63,7-10-17,11-5 51,6-3 36,0 1 18,-3 3 14,-1 7 18,-2 11-31,-1 6 5,0 10-13,-1 5-26,0 5 4,2 17-25,1 9 0,-4 4 13,-3 1-8,-7-2-5,-5-5-2,0-6-26,-5-2-29,-7-9-72,-4-4-102,-2-7-75,-2-1-247</inkml:trace>
  <inkml:trace contextRef="#ctx0" brushRef="#br0" timeOffset="-11890.95">19093 5826 956,'0'0'124,"0"0"-104,76-43 122,-42 30-57,5 2-62,2 4-23,0 1-58,-3 3-112,-7 3-107,-5-2-184</inkml:trace>
  <inkml:trace contextRef="#ctx0" brushRef="#br0" timeOffset="-11725.88">19564 5692 1147,'0'0'194,"0"0"-191,0 0 115,0 0-71,0 0-9,0 0-10,5 67-21,-10-38-3,-1-3-4,1-1-81,1-6-75,1-5-221,3-11-425</inkml:trace>
  <inkml:trace contextRef="#ctx0" brushRef="#br0" timeOffset="-11573.42">19510 5628 1076,'0'0'74,"0"0"-40,0 0 2,87-45-36,-55 45-1,4 7-138,-4 8-210,-4 1-329</inkml:trace>
  <inkml:trace contextRef="#ctx0" brushRef="#br0" timeOffset="-11420.6">19860 5767 1035,'0'0'253,"0"0"-251,-61 80 132,13-42-39,-9 4-44,-5 0-16,-1 0-35,8-2-12,10-1-18,11-3-98,13-7-127,14-6-300</inkml:trace>
  <inkml:trace contextRef="#ctx0" brushRef="#br0" timeOffset="-10403.28">19756 6086 962,'0'0'307,"0"0"-296,0 0-11,-11 62 57,-8-25 4,-2 2-18,2-3-43,4-4 5,2-6-12,2-2 7,2-6-22,-1-1-28,2-4-1,2-3-6,3-7-19,3-3 51,0 0 20,3 0 5,7-5-1,3-5-15,-4 0-9,-3 2 9,-2 3-27,-1 0 4,-2 3 36,-1 0-20,0 1 22,1 0 0,0-2 2,0-2 10,2 2-10,0-2 3,0 2 13,-1 0-14,0 0-1,1 1 4,-3-1-5,1 1 11,0-1-1,1-1-11,1-2 26,1-1-22,3-3 12,0-2 1,0-1-11,-1 0 15,-1 1-2,-1-1-6,1 2 25,-1-1-25,1 1 7,0 1 14,-1 1-14,0 4 7,-1 2-6,0 1-7,-2 2 17,0 0-31,-1 0 0,0 0 0,0 0 2,0 0-4,0 0-2,0 0-4,0 4-1,0 3 9,0 3 0,0 0 3,0 1-1,-3 1-2,-1 3 0,-1 4 3,-2 3 5,-2 2-8,1 1 0,-2 0 3,2-2-1,2-4-1,2-4-1,4-5 0,0-6-4,0-1 5,4-3-1,9 0 16,2-3-14,3-7 3,1-5-5,2-1 0,0-5-4,3-2 4,-3-1-4,-4 4 4,-3 3 0,-6 6 10,-5 3 8,-1 4-9,-2 4 23,0 0-32,0 0-9,0 12-6,0 7 13,-5 6 2,1 0 0,2 0 5,2-5 5,0-2-7,1-3-3,9-6 24,1-5-20,3-4 17,2 0 5,2-10-15,1-8 28,-2-3-36,-4-5 16,-3-5 6,-3-2-23,-3 0 1,-3 5-3,-1 6-33,0 9-19,0 10-124,-5 3-177,0 0-322</inkml:trace>
  <inkml:trace contextRef="#ctx0" brushRef="#br0" timeOffset="-10034.42">20193 6152 1250,'0'0'230,"0"0"-230,0 0 0,9 63 40,-18-20-3,-7 3-14,-2-7-23,4-2-2,3-6-2,8-6-40,3-9-4,0-6 34,5-7 3,11-3 11,4-3 9,3-12-7,4-4 26,-3-1-15,-2 2 3,-4 4 29,-2 5-21,-5 7 9,-2 0-2,2 2-20,-1 4 6,0 9-17,-4 3 0,-4 3 5,-2 0-5,-6 2 0,-10-4 0,-7-2 3,0-2-11,-2-6-33,-5-7-75,-6 0-157,-3-13-424</inkml:trace>
  <inkml:trace contextRef="#ctx0" brushRef="#br0" timeOffset="-9350.43">13786 3614 922,'0'0'29,"0"0"-7,0 0-1,0 0-21,0 0 0,0 0-75,0 0-270</inkml:trace>
  <inkml:trace contextRef="#ctx0" brushRef="#br0" timeOffset="-8875.83">16755 1435 747,'0'0'0,"0"0"-113,0 0 47,0 0-67,0 0-44</inkml:trace>
  <inkml:trace contextRef="#ctx0" brushRef="#br0" timeOffset="-6025.52">1589 6587 385,'0'0'465,"0"0"-413,0 0 73,0 0 47,0 0-53,0 0-31,0 0-42,0-6-18,0 2 10,-2 1-32,-10-4-3,-4-1 2,-8 2-5,-2 3-9,-1 2-6,2 1-5,4 0 14,-1 9-19,3 4-1,1 4 25,7 2-23,7 0 2,4 0 6,0-3 16,4-1-5,7-1 5,10-1 0,6-1 14,1 1-10,1-1 27,-3 0-8,-5 1-6,-4 1 0,-8-3-17,-3 2 0,-3-1 11,-3 0-8,0-1-1,0-2 14,0-1-11,-5-4 9,-4 0-10,0 1-1,-6-3 17,-4-1-14,-6-1-3,5 0-1,-3 0 1,-5-3 0,1-8-3,2 0-10,5-1 5,6 1-21,7 3-15,3 3-28,4 3-33,0 2-81,4 0-109,12 0-235</inkml:trace>
  <inkml:trace contextRef="#ctx0" brushRef="#br0" timeOffset="-5738.05">1698 6886 980,'0'0'143,"0"0"-25,0 0 17,0 0-32,0 0-22,4 57-36,-4-32 11,0 2-46,0-1-7,0-3 4,-4-2-3,-3-5-8,7-5-16,-2-7-33,0 0 10,2-4-76,0 0 4,0 0-46,0-11-82,0-3-196</inkml:trace>
  <inkml:trace contextRef="#ctx0" brushRef="#br0" timeOffset="-5409.35">1636 6871 520,'0'0'192,"0"0"-47,0 0 32,0 0-6,0 0-57,0 0-58,1-1 19,5 1-10,4 0 10,4 4-5,3-1-31,2 0 2,1-1-11,-2 0-18,-2 0 12,-2-2-24,0 0 0,-3 0-3,2 0-19,1 0-23,-2-3-30,1-3-113,-1-1-108,-1 0-251</inkml:trace>
  <inkml:trace contextRef="#ctx0" brushRef="#br0" timeOffset="-4726.07">2276 6871 67,'0'0'621,"0"0"-531,0 0 49,0 0-12,0 0-49,0 0-29,-2 0-23,2 0 3,0 0 16,0 0-22,0 0-2,0 0 26,2 2-15,5-2 19,3 0 2,-1 0-12,2 0 13,3 0-41,-3 0-3,2 1 18,-1-1-27,0 2 5,1-1 2,-1-1-7,-2 0 15,4 0-16,-7 0 0,0 0 3,-2 0-3,-1 0 0,-2 0-1,1 0-37,-1 0-18,-2 0-83,2 0-49,-2 0-78,2 0-125</inkml:trace>
  <inkml:trace contextRef="#ctx0" brushRef="#br0" timeOffset="-4208.59">2233 6997 682,'0'0'135,"0"0"46,0 0-21,0 0-30,0 0-45,0 0-31,0 1 26,2 2-15,7-2-3,3 3 23,2 0-39,2-3 11,-1 0-3,1 0-19,2-1 7,2 0-24,0 0-16,-1 0 28,-3 0-25,-2 0-5,-5 1 0,-2 0 4,-4 1-5,-1-2 1,-2 0 0,0 0-13,0 0 12,0 0-14,0 0 1,0 0-14,0 0 2,0 0-20,0 0-13,0 0 34,0 0-35,0 0 4,0 0-24,0 0-94,2 0-135,3-7-472</inkml:trace>
  <inkml:trace contextRef="#ctx0" brushRef="#br0" timeOffset="50829.14">3553 6647 805,'0'0'145,"0"0"-141,0 0 72,0 0-40,0 0-13,0 0-23,0 0-5,-72-10 1,55 10-51,3-1 17,10-5 38,2-3 2,2 0 7,2-2 21,12 1-1,7 2 31,3 3-7,1 5 5,-1 0-2,-4 9-33,-7 9-8,-6 4-10,-7 7-1,-9 2 2,-16 3-6,-9-2-5,-3-3 4,-4-3-38,0-7-18,2-7 16,7-9 21,8-3 20,10-3 6,9-12 56,5-1 13,0 0-16,9 1 1,8 6 10,4 5-26,3 4 0,1 0-39,0 12-4,-3 4 8,-5 3-4,-6 2-8,-4-2 3,-2-2-12,-1-4-10,1-2-64,2-8-41,6-1-54,8-2-78,8-5-277</inkml:trace>
  <inkml:trace contextRef="#ctx0" brushRef="#br0" timeOffset="51024.86">3954 6696 929,'0'0'80,"0"0"33,0 0 16,0 0-53,0 0-16,-3 73-16,-24-41-26,-3-3 10,1-5-28,6-8-9,8-4-25,4-5-77,4-4-79,1-3-123,6-6-232</inkml:trace>
  <inkml:trace contextRef="#ctx0" brushRef="#br0" timeOffset="51205.95">3820 6702 725,'0'0'194,"0"0"-101,0 0 82,0 0-25,0 0-84,0 0-49,33 11 3,-19 15 17,1 2-21,-2 1-16,-2-1-10,0 2-44,-2-3-82,-2-2-66,-3 0-42,3-5-124</inkml:trace>
  <inkml:trace contextRef="#ctx0" brushRef="#br0" timeOffset="51692.4">4010 6987 350,'0'0'387,"0"0"-288,0 0 47,85-54-29,-53 32-13,4-5-52,4-2-6,2-7-31,-6-4 23,-3-5 5,-9-1 13,-10 2-27,-4 4 1,-6 10 7,-4 9-14,0 11-3,-5 7-20,-11 3 2,-7 16-5,-2 16-6,-5 10 9,3 7-9,7 0 9,8-4-2,8-6-13,4-5-61,3-9-5,12-1-27,3-6-33,4-5-8,-1-6-27,6-3-28,-1-4 42,-3 0 41,-1-4-6,-6-5-23,-2 0 150,-5-1 13,-2 3 92,-3 1 59,-1 2 17,-2 2-1,-1 2 43,0 0-22,1 0-26,-1 0-39,2 0-50,-2 7-23,0 12 3,0 2-32,0 6 7,-2-1-41,-3-1 6,-1-3-12,1-3-28,0-2-63,1-5-109,4-7-160,0-5-513</inkml:trace>
  <inkml:trace contextRef="#ctx0" brushRef="#br0" timeOffset="51998.69">4891 6817 983,'0'0'198,"0"0"-125,66-13 53,-39 13-50,-2 0-26,2 0-12,-3 5-38,-2-1-15,-3-2-79,-4-2-103,-4 0-167,-3-8-424</inkml:trace>
  <inkml:trace contextRef="#ctx0" brushRef="#br0" timeOffset="52172.44">5087 6629 1153,'0'0'126,"0"0"-44,0 0 7,0 0-15,-28 85 24,17-34-50,2-1-37,2-3-3,2-5-16,4-1-10,1-7-107,0-9-92,8-6-135,8-13-202</inkml:trace>
  <inkml:trace contextRef="#ctx0" brushRef="#br0" timeOffset="52918.85">5271 6935 148,'0'0'599,"0"0"-537,93-69 91,-52 37-24,-2-5-12,-2-5-41,-4-7-57,-10-1 38,-6 4-33,-10 6 7,-7 10 13,0 11-12,0 9 7,-3 8-13,-6 2-25,-3 18-1,-1 16 0,-2 14 0,0 7 12,1 2-8,-1-2-4,1-5 0,4-6-18,2-8-21,5-7-58,3-9-23,3-8-19,12-8 8,4-4 9,6-5 31,0-10 60,2-5 31,-4-3 4,-4 1 42,-4 1 36,-3 3-1,-4 5 6,-3 3-7,-3 6-4,-1 3-2,-1 1-33,0 0-30,0 3 0,-1 9-10,-7 5 4,2 0-5,0-1 1,1 1-1,5-6 0,-2-3 0,2-2-2,0-2 4,0-1-2,11 3 4,1-4 1,-1 3-4,1-2-1,-1 1 0,-1-2-1,3-2 1,1 0 0,4-4-5,0-8 5,0-3-5,0-3 5,-4 3 0,-3 1 18,-4 3-3,-5 2 14,-2 1 1,0 3-12,0 0 15,-7 3-21,-4 2-11,0 0 19,-1 6-9,-1 13 13,1 10 11,1 6-9,4 6 11,0-1-37,3-3 0,1-2-3,2-8 2,-1-2-60,-1-5-95,0-4-77,-3-5-96,-3-6-515</inkml:trace>
  <inkml:trace contextRef="#ctx0" brushRef="#br0" timeOffset="53543.22">3333 7329 611,'0'0'99,"0"0"-82,-69 0 101,64 0 39,5 0-12,21 0 1,32 0-45,33 4 2,41 1 5,37-2-35,34-1-4,28 0 8,10-2-40,2 0 5,-16 0-32,-17 0 23,-21 0-11,-25 0-21,-17-5 9,-25-3-18,-18 0 8,-25 0-16,-24 2-5,-23 1-29,-18-2-21,-9 1-26,-15 1-75,-17-2-85,-9 4-238</inkml:trace>
  <inkml:trace contextRef="#ctx0" brushRef="#br0" timeOffset="54100.18">3562 7614 851,'0'0'277,"0"0"-196,0 0 43,0 0-5,-41 96 11,30-45-57,1 5-38,-1 0-7,2-3-26,2-9-2,0-10 0,5-8-49,2-12-51,0-9-152,10-5-120,3-14-380</inkml:trace>
  <inkml:trace contextRef="#ctx0" brushRef="#br0" timeOffset="54697.18">3535 7751 624,'0'0'301,"0"0"-277,0 0 29,0 0 6,0 0 23,0 0-5,48 64-30,-28-51-13,5-5-6,4-7-10,1-1-15,0-9 16,-3-9-8,-4-3 8,-5-1 15,-8 0-15,-4 4 11,-6 3-10,0 7-17,0 5-1,0 3-2,-2 5-21,-2 12 16,-1 10 2,4 4 3,1 3-2,0-3-1,7-4 2,5-5-30,1-10 6,1-8 23,4-4 2,-2-2 1,3-15 11,-4-6 6,1-4 22,-5 2-14,-1 1-10,-6 8 13,1 6-25,-3 6 7,-2 4-11,0 0-12,0 3-5,-2 8-8,-5 3 21,-1 1-4,2-4-6,2-2-2,4-3 1,0-5 1,0-1 12,0 0-7,11 0 9,8-6 22,3-6-18,1-1 14,-3 0 0,-6 3-18,-7 2 15,-3 4-15,-4 0 0,0-2-4,0 0-18,-9 0-5,1 0-1,0 0-44,-1 3-32,2 1-75,-2 0-143,0 2-168</inkml:trace>
  <inkml:trace contextRef="#ctx0" brushRef="#br0" timeOffset="55262.75">4263 7706 1213,'0'0'189,"0"0"-114,0 0 48,0 0-91,0 0 13,-37 104-16,3-41 0,-2 0-29,4-9 5,7-9-10,7-10-8,9-9-58,7-8-34,2-10-141,0-8-125,11 0-201</inkml:trace>
  <inkml:trace contextRef="#ctx0" brushRef="#br0" timeOffset="55627.74">4252 7870 681,'0'0'209,"0"0"-140,0 0 81,65-24-55,-44 22-37,0-2-29,2-3-18,1-2 10,-3-3-9,-3-3-3,-2-1 25,-2 1-15,-6 0 5,-2 3 7,-2 1-19,-4 4 6,0 4-18,0 3 3,0 1-9,-3 16-21,-4 10 27,0 5 1,5-1 1,2 0-1,0-8-1,1-6 0,8-7-7,0-7-2,5-3 8,0 0-4,4-12 4,0-7-11,2-3-42,0-2-36,3 1-17,-3 2-39,-1 6-86,-1 7-16,-2 3-38</inkml:trace>
  <inkml:trace contextRef="#ctx0" brushRef="#br0" timeOffset="55912.58">4770 7761 426,'0'0'297,"0"0"-172,0 0 59,0 0-60,0 0-47,0 0-18,-16 34-32,-2-12-8,3 5-2,5 2-15,1-3-2,9-3 0,0-3 0,9-7 9,7-6-6,3-7 7,1 0 26,-2-9-9,-1-10 14,-3-5-10,-4-6-10,-6-2 17,-4 1-37,0 1 1,-9 4-4,-9 6-13,3 6-5,-2 8-36,4 6-31,2 6-41,1 12-105,8 1-163</inkml:trace>
  <inkml:trace contextRef="#ctx0" brushRef="#br0" timeOffset="56378.5">5356 7719 650,'0'0'443,"0"0"-384,-1-60 80,-15 55-54,-9 5-46,-6 7-33,1 15 12,0 9-18,9 3 0,8 5-4,9-4 4,4-5-1,0-9-17,15-8-14,2-8 27,3-5-10,0-3 15,-1-15 14,-3-7-13,-3 0 3,-3 0 7,-2 5 6,-3 8 21,0 4-18,-5 7-3,0 1 11,0 0-28,0 13-2,-1 8-3,-5 3 10,6 0-2,0-3-3,0-1-9,2-7 9,10-5-61,1-4 1,5-4-50,3 0-100,2-14-213</inkml:trace>
  <inkml:trace contextRef="#ctx0" brushRef="#br0" timeOffset="57568.58">4652 7701 470,'0'0'77,"0"0"20,0 0 40,0 0-34,0 0 9,0 0-55,27-31-26,-15 31 33,4 2-18,4 14 2,-1 4 0,-3 7-17,-5 2 5,-7 2-32,-4-1 1,0-1 3,0-4-8,-10-5-5,-1-6 5,1-3-12,0-6 1,2-4 2,1-1 9,0 0 0,2-4 0,-2-5 0,5-4 12,2-1 0,0-3 10,0 1-5,0 0 1,4-2 29,8 1-23,4 0-7,5-1 25,5 1-29,4 0 3,4 1-16,3 3 6,3 0-8,-3 3 2,-3-1-80,-9 1-62,-2 0-236</inkml:trace>
  <inkml:trace contextRef="#ctx0" brushRef="#br0" timeOffset="58404.22">6567 7255 709,'0'0'109,"0"0"54,0 0-17,0 0-18,0 0-14,0 0-46,24 0-22,0 0 1,2 0-2,1 0 8,-4 0-36,-2 0-16,0 0 7,-1 1-8,0 0-1,0 0-38,-3 0-57,-1 0-58,-6 2-119,-4 1-123,-6 2-168</inkml:trace>
  <inkml:trace contextRef="#ctx0" brushRef="#br0" timeOffset="58605.68">6641 7356 379,'0'0'584,"0"0"-479,0 0 65,0 0-78,0 0 13,0 0-49,5 5-46,10-4 9,6-1-19,6 0-7,7 0-20,9 0-143,1 0-126,0 0-228</inkml:trace>
  <inkml:trace contextRef="#ctx0" brushRef="#br0" timeOffset="59722.72">7749 6897 738,'0'0'134,"0"0"-85,0 0 44,0 0-21,0 0 7,0 0-51,-32 7 5,9 5-33,-2-2-4,-1-4 3,3-2-77,4-4 3,5 0 24,6-4 51,5-9 5,3-2 5,0 0 30,16 3 30,2 1 2,3 6 0,0 5-15,-1 0-6,-2 9 6,-4 14-35,-7 8-5,-7 5 9,0 4-26,-19-2 8,-10-3-8,-5-6-6,-1-4 3,1-8-47,5-6-5,4-7 26,8-4 3,4-1 26,7-13 8,4-4 6,2-2 39,0 1-19,8 5 10,8 5 15,2 7-29,5 2-7,-2 9-7,1 11-13,-4 3 9,-4 0-12,-3 1 0,-1-2-8,-1-3-23,2-3-65,6-7-61,4-5-120,5-4-199</inkml:trace>
  <inkml:trace contextRef="#ctx0" brushRef="#br0" timeOffset="59910.73">8116 7041 656,'0'0'394,"0"0"-293,0 0 48,0 0-92,0 0 69,0 0-67,-46 79-43,14-51 5,-2-1-21,4-4 0,6-6-66,10-6-116,9-11-157,3 0-277</inkml:trace>
  <inkml:trace contextRef="#ctx0" brushRef="#br0" timeOffset="60096.23">7973 7002 363,'0'0'607,"0"0"-470,0 0 81,0 0-112,0 0-49,0 0 17,42 58-16,-24-20-29,-1-1-5,-1-1-23,-5-3-2,0-2-7,-4-5-80,2-5-76,-2-8-158,3-10-287</inkml:trace>
  <inkml:trace contextRef="#ctx0" brushRef="#br0" timeOffset="60278.75">8325 7049 1012,'0'0'148,"0"0"2,0 0-27,0 0-92,0 0 3,0 0 22,-4 77-53,3-50 2,1-2-5,0 0-61,0-4-70,1-4-149,8-7-206</inkml:trace>
  <inkml:trace contextRef="#ctx0" brushRef="#br0" timeOffset="60622.5">8436 7132 789,'0'0'228,"0"0"-134,0 0 86,0 0-113,0 0-41,0 0-20,-7 32-4,7-6 7,0 0-7,3-2-2,8-7 3,3-6-3,0-5 17,1-6 8,1 0 12,1-15 25,-1-8-38,-1-5-2,-1-2 2,-5 1-3,-4 1 1,-3 3-22,-2 8 2,0 3 6,-11 7-8,-3 7-7,-1 0 1,0 3 1,2 7 3,1-1-1,3 0-20,3-2-3,1-1-63,3-2-21,2-4-94,0 0-137,17 0-295</inkml:trace>
  <inkml:trace contextRef="#ctx0" brushRef="#br0" timeOffset="60885.63">8647 6855 1148,'0'0'104,"0"0"34,0 0-57,0 0-28,74-16-32,-44 16-21,1 0-50,2 0-113,-2 3-167,-3-3-196</inkml:trace>
  <inkml:trace contextRef="#ctx0" brushRef="#br0" timeOffset="61274.17">9026 6757 817,'0'0'95,"0"0"10,0 0 49,0 0-38,71-28-46,-56 29-44,-3 14-13,-2 8 17,-6 8-24,-4 4-1,-4 4 5,-15 0-8,-3 0-4,-4-3 2,-2-6-30,-1-9 23,4-9-41,2-6 20,5-6 24,4-1-4,7-13 8,1-3 10,5-1 7,1 2 41,0 5-18,3 2 3,6 7 12,7 2-31,2 0-14,1 14-10,-1 4-7,0 3 0,-5 0-72,1 3-91,0-3-156,10-2-315</inkml:trace>
  <inkml:trace contextRef="#ctx0" brushRef="#br0" timeOffset="61796.11">8995 7272 442,'0'0'464,"0"0"-331,0 0 74,0 0-95,66 0-19,-34 0-31,2 0-23,6 0-39,-1 0-2,2 0-59,-5 0-93,-10-5-115,-8-2-250</inkml:trace>
  <inkml:trace contextRef="#ctx0" brushRef="#br0" timeOffset="61967.65">9258 7147 1069,'0'0'199,"0"0"-64,0 0-8,0 0-76,0 0 34,-27 73-43,13-33-27,-1-2-7,5-3-8,5-6-37,5-4-77,7-8-119,16-9-184</inkml:trace>
  <inkml:trace contextRef="#ctx0" brushRef="#br0" timeOffset="62444.53">9708 7178 952,'0'0'57,"0"0"-16,0 0 25,0 0-37,0 0-29,0 0-10,-11-17-51,11 11 24,0 0 26,0-1 11,4 1 26,6 2 21,1 2 27,0 2 28,1 0-35,-1 14-17,-2 10-18,-7 6-2,-2 3 4,-6 3-30,-13-3-3,-5-2-1,-4-6-8,-1-5-11,0-9-15,1-6-6,7-5 33,7 0-7,8-9 14,3-6 11,3-1-3,0 0 24,9 1 1,5 6 6,4 4 27,3 5-27,2 0-2,-1 11-16,-2 4-12,-1 3-2,-4 0-7,-1-2 0,-2-2-12,0-1-6,-1-4-77,1-1-68,1-6-136,6-2-221</inkml:trace>
  <inkml:trace contextRef="#ctx0" brushRef="#br0" timeOffset="62635.02">10174 7228 1012,'0'0'119,"0"0"37,0 0-60,0 0-52,0 0 39,-15 74-48,-12-43-33,-3-3 8,3-6-10,4-3-25,6-7-61,5-7-67,7-5-142,5-1-189</inkml:trace>
  <inkml:trace contextRef="#ctx0" brushRef="#br0" timeOffset="62815.05">10064 7213 1054,'0'0'119,"0"0"65,0 0-93,0 0-41,0 0-6,0 0-11,50 78-30,-39-53 15,-3 0-18,-1-4-14,0-1-41,0-4-87,3-6-103,7-6-187</inkml:trace>
  <inkml:trace contextRef="#ctx0" brushRef="#br0" timeOffset="63008.55">10393 7226 1056,'0'0'110,"0"0"56,0 0-96,0 0-36,0 0-21,0 57 18,-6-26-31,0-3-6,3-2 6,1-3-68,2-5-50,0-6-95,11-6-104,8-6-178</inkml:trace>
  <inkml:trace contextRef="#ctx0" brushRef="#br0" timeOffset="63298.51">10566 7276 321,'0'0'684,"0"0"-622,0 0 21,0 0-43,0 0 26,0 0-50,-33 69 1,33-50-17,0-2 0,13-6 9,2-2-5,2-7 7,-3-2 11,4-2 12,-5-14 18,1-3-23,-2-5-16,-1 2 15,-4-3-16,-5 3 2,-2 4-6,0 6-7,0 5-2,-9 7-20,-4 0-17,-2 0 8,-1 6-72,6 1-92,2-3-128,6-2-130</inkml:trace>
  <inkml:trace contextRef="#ctx0" brushRef="#br0" timeOffset="63542.59">10833 6953 1129,'0'0'81,"0"0"12,0 0-63,60-8-11,-33 8-19,6 0-86,4 0-210,0 0-456</inkml:trace>
  <inkml:trace contextRef="#ctx0" brushRef="#br0" timeOffset="63884.91">11252 6795 792,'0'0'38,"0"0"-38,0 0 64,64-24-43,-49 42 22,-5 7-19,-1 7-21,-5 2 9,-4 2-12,-2-1 1,-14-3-7,-6-5-13,-2-10 0,4-7-7,6-9 9,3-1 17,9-11 16,2-6 30,0 0 48,9 1 20,2 6-16,0 5-35,1 5-33,1 0-25,1 15-5,2 10-22,1 2-48,-4 3-163,-2-2-233</inkml:trace>
  <inkml:trace contextRef="#ctx0" brushRef="#br0" timeOffset="64582.99">7247 7470 541,'0'0'84,"0"0"77,0 0-8,0 0-2,0 0 4,65 47-28,13-32-13,42-1 9,49 3-33,42 0-1,38-3-30,28-1-20,23-4 8,13-9-42,3 0 10,-5 0-2,-17 0 1,-32 0 5,-37 0-19,-47 8 0,-42 5 16,-43-2-16,-35-1-11,-29-4-21,-24-2-61,-10-2-41,-38-2-134,-17 0-158</inkml:trace>
  <inkml:trace contextRef="#ctx0" brushRef="#br0" timeOffset="65483.62">7387 7785 634,'0'0'185,"0"0"-38,0 0 4,0 0 5,0 0-31,0 0-71,-50 23-18,48 10 23,2 3-38,0-6-8,5-2-13,10-6-7,6-8 3,5-7-37,6-7-7,1 0 19,-3-14-8,-3-8 37,-6-3 0,-8-1 2,-6 1 14,-7 7 4,0 6 9,0 6 26,0 6-33,0 2-5,-5 14-12,-2 9 0,-1 4 9,1 2-14,4-2-10,3-3-11,0-5-87,3-4-89,13-5-54,4-8-213</inkml:trace>
  <inkml:trace contextRef="#ctx0" brushRef="#br0" timeOffset="65670.91">7774 7852 907,'0'0'182,"0"0"-56,0 0 27,0 0-83,0 0-23,0 0 13,3 72-35,-7-41-25,1-2-7,3-6-4,0-4-103,0-5-61,5-8-91,3-6-143,6 0-179</inkml:trace>
  <inkml:trace contextRef="#ctx0" brushRef="#br0" timeOffset="65831.43">7856 7931 555,'0'0'355,"0"0"-208,18-54 68,-17 47-73,-1 7-18,0 1-67,0 17-49,0 7-6,0 6 7,-1-2-6,-1-2-6,0-4-27,2-4-94,-1-6-70,-1-5-203,-2-8-392</inkml:trace>
  <inkml:trace contextRef="#ctx0" brushRef="#br0" timeOffset="65996.38">7779 7774 980,'0'0'104,"0"0"-10,63-29-35,-25 29-46,11 7-13,9 9-4,4 3-122,-3-2-55,-5-4-161,-3-1-27</inkml:trace>
  <inkml:trace contextRef="#ctx0" brushRef="#br0" timeOffset="66150.45">8375 7854 628,'0'0'240,"0"0"-73,0 0-25,0 0-1,-5 68-46,-18-38-14,-5 2-41,-4 0-14,4-2-26,3-3-5,7-5-3,7-6-104,4-7-69,5-7-135,2-2-252</inkml:trace>
  <inkml:trace contextRef="#ctx0" brushRef="#br0" timeOffset="66301.98">8209 7897 785,'0'0'205,"0"0"-50,0 0 25,0 0-55,0 0-87,0 0-22,52 55 30,-31-20-33,2 1-13,0 0-4,2-2-94,3-5-158,3-7-339</inkml:trace>
  <inkml:trace contextRef="#ctx0" brushRef="#br0" timeOffset="66750.98">8614 7913 1255,'0'0'104,"0"0"-13,0 0-15,0 0-68,0 0 16,1 66-22,-4-26-2,3 0-24,0-4-54,0-6-18,0-6-102,9-13-8,7-9-103,4-2 165,3-18 111,-1-8 33,-3-3 157,-5 2 31,-5 7 3,-5 8-30,-3 8-28,-1 4-56,0 4-53,-5 12-11,1 8 2,3 1 11,1-3-24,7-2-2,9-6 27,5-7-22,1-5 19,-1-2 10,-3-11 3,-2-9 20,-7-2-34,-5-4-7,-4 0 4,0-1-20,-13 2-5,-3 1-21,0 9-41,1 8-18,-2 7-38,1 5-66,0 12 30,0 1-126,7-2-81</inkml:trace>
  <inkml:trace contextRef="#ctx0" brushRef="#br0" timeOffset="66986.11">8965 7840 811,'0'0'158,"0"0"-62,0 0-34,0 0-60,59-13-2,-41 22-92,2-1-101,4-4-274</inkml:trace>
  <inkml:trace contextRef="#ctx0" brushRef="#br0" timeOffset="67198.69">9285 7755 1143,'0'0'78,"0"0"79,0 0-58,70 49-22,-59-11-2,-8 3-59,-3 0-15,0-4 10,-11-6-11,-4-3-8,1-4-81,2-4-106,-1-7-167,6-7-607</inkml:trace>
  <inkml:trace contextRef="#ctx0" brushRef="#br0" timeOffset="67347.78">9245 7964 796,'0'0'505,"0"0"-468,83-26 86,-59 26-121,-3 6-2,-2 7-117,0 2-372</inkml:trace>
  <inkml:trace contextRef="#ctx0" brushRef="#br0" timeOffset="68132.56">9331 8200 950,'0'0'89,"0"0"64,0 0-43,0 0-25,0 0-27,0 0-52,7 0 17,6 0-22,4 0 1,5 0 12,-4 2-4,-4 0 3,-5-2-8,-5 0-5,-3 0 13,-1 1-13,0-1 0,0 0 5,0 0-4,0 0 0,2 2-1,5 0 0,2 2-2,0 0 2,2 0-8,-4-1-10,0 0-28,0-1-19,-1-2-35,0 0-48,2 0-19,-1 0-119,-1 0-16</inkml:trace>
  <inkml:trace contextRef="#ctx0" brushRef="#br0" timeOffset="68407.13">9622 8049 7,'0'0'1246,"0"0"-1169,0 0 85,0 0-62,0 0-60,0 0-9,-86 44-24,43-10 1,-1 3-5,6-3-3,6-3-23,7-6-24,9-8-89,9-8-36,7-6-103,0-3-185</inkml:trace>
  <inkml:trace contextRef="#ctx0" brushRef="#br0" timeOffset="68604.95">9390 8162 600,'0'0'184,"0"0"9,0 0 42,0 0-58,0 0-52,0 0-58,27-10-32,-11 31 32,0 0-46,2 3-9,-4-1 4,0-2-16,0-1-9,1-3-60,-1-3-105,4-10-130,3-4-312</inkml:trace>
  <inkml:trace contextRef="#ctx0" brushRef="#br0" timeOffset="68844.98">9925 7999 787,'0'0'519,"0"0"-449,0 0 92,0 0-72,0 0-39,0 0 9,7 60-33,-14-23-19,0-1 3,0-3-11,5-2-29,2-7-56,0-6-150,9-8-163,7-10-410</inkml:trace>
  <inkml:trace contextRef="#ctx0" brushRef="#br0" timeOffset="70049.79">10062 8084 794,'0'0'209,"0"0"-98,0 0 54,0 0-124,0 0-17,0 0 11,-3 66-31,3-37-3,7-4 21,8-6-20,2-4 4,0-7-1,0-6 6,-3-2 14,-3 0-18,0-12 0,-4-5 10,-1-4-14,-5-1-3,-1-2 0,0 1-3,0 3-3,0 2 5,0 5 1,9 3 8,10 4-6,8 4 11,5 2 21,-1 0 14,-5 4 10,-5 9-42,-7 5-14,-7 4 14,-6 3-14,-1 2-2,0-2 0,0 0 5,0-6-5,0-6 0,0-4-7,9-7-1,9-2 2,5-5 5,0-11 0,-1-4 1,-5-5 1,-5 2-1,-6-5 0,-6 0-6,0 2 1,-8 6-41,-5 5-6,2 7-12,1 5 25,4 3 6,-1 0 26,0 0-3,3 0 10,1 0 0,1 3-1,2 0-2,0 3 3,0 1-8,0 2 8,0 0 0,0 2 3,2 0-3,5 0 0,0-1 2,2-3 6,-2-3 5,0-1-7,-1-2 34,-3-1-27,-1 2 13,0 0-1,0 2-17,1 2 6,1 2-10,1-1-2,0 0 32,1-2-26,-1-1 8,2 0 5,-1-3-5,3 1 5,-4-2-18,2 2-3,0-2 28,0 0-27,0 0 8,0 0 0,2 0-8,0 0 2,0 0-3,-1 0 0,1 0 9,-1 0-9,5 0 0,-2-4 9,-1-1-8,-1 0 10,-3 1-6,-4 1-1,1-1 12,-1 2-11,-2 1-5,1 0 7,-1-1-6,0-1 4,0-1-5,0-2 0,0-2-2,0 1 2,0-1 0,-2 1 0,1 1 1,-1 2-2,2-1 1,-1 2 0,0 0 4,-1 0-4,1-2 0,-1 1-4,1-2 8,0 1-8,0 1 4,0 0 0,0 3 0,-1-2 0,2 3 0,-4 0-4,0 0-8,-3 0 11,-3 0-6,-4 0 7,3 0-2,0 2 2,2-1-6,4 0 2,0 1-10,1-2 5,1 0-5,-3 2-30,-3 2 9,-4 4-45,0 3 12,2 2 11,8-1-19,3-3-56,6-3-60,15-2-202</inkml:trace>
  <inkml:trace contextRef="#ctx0" brushRef="#br0" timeOffset="70378.1">10979 8002 936,'0'0'235,"0"0"-114,0 0 34,0 0-100,0 0 13,0 0-24,-48 74-25,18-39 1,2-4-18,2-3-4,6-4-38,6-7-94,6-6-42,4-7-126,3-4-175</inkml:trace>
  <inkml:trace contextRef="#ctx0" brushRef="#br0" timeOffset="70539.91">10800 8078 797,'0'0'221,"0"0"-14,0 0-25,0 0-78,0 0-49,67 34 21,-46-7-53,-2 0-19,-2-2 5,-5 0-9,-1-3-30,-3-3-81,-1-3-146,1-7-199</inkml:trace>
  <inkml:trace contextRef="#ctx0" brushRef="#br0" timeOffset="70743.68">11208 8064 1005,'0'0'381,"0"0"-334,0 0 44,0 0-31,0 0 7,7 80-38,-7-45-29,-4 0-4,2-1-51,1-5-151,1-6-202,0-9-420</inkml:trace>
  <inkml:trace contextRef="#ctx0" brushRef="#br0" timeOffset="71038.61">11361 8083 959,'0'0'62,"0"0"29,0 0-41,0 0 58,0 0-47,-22 85-33,22-52-10,6-3 6,9-6 10,-1-6-8,0-9-7,-2-5 22,-1-4-10,-1-1 22,-2-14-18,-1-6-25,-3-2 8,-4-1-18,0-2 2,-5 3-9,-5 3 7,-1 7-14,3 4-9,2 6-32,3 3-24,0 0-63,-1 0-143,2 0-215</inkml:trace>
  <inkml:trace contextRef="#ctx0" brushRef="#br0" timeOffset="71237.8">11414 7882 1126,'0'0'201,"0"0"-128,0 0 14,0 0-71,61 2-13,-32 6-3,3 0-106,-2-2-47,-1-2-142,-2-4-220</inkml:trace>
  <inkml:trace contextRef="#ctx0" brushRef="#br0" timeOffset="71535.11">11857 7694 1122,'0'0'119,"0"0"-3,0 0-7,0 0-77,0 0-11,0 0-15,-57 64-3,55-21-3,2-3-2,7-4 2,10-11-6,2-6 6,1-10 0,-2-5 3,-6-4-2,-2 0 11,-6-10-6,-2-5-4,-2-4 8,0-2-10,0 4-9,-5 4 3,-3 6-17,-4 7 4,-2 0-18,-4 6-9,-3 9-29,-2-1-131,-3-1-148</inkml:trace>
  <inkml:trace contextRef="#ctx0" brushRef="#br0" timeOffset="72106.89">12593 7460 684,'0'0'186,"0"0"45,0 0-22,0 0-65,0 0 2,0 0-73,13 1-25,5-1-8,12 0-29,10 0 11,2 0-22,-2 0-19,-10 0-32,-7 2-88,-7 2-181,-8 0-359</inkml:trace>
  <inkml:trace contextRef="#ctx0" brushRef="#br0" timeOffset="72301.88">12583 7582 1145,'0'0'180,"0"0"-52,0 0 14,0 0-67,70 10-27,-23-7-33,2 5-15,-1 0-73,-2-1-207,-4-3-519</inkml:trace>
  <inkml:trace contextRef="#ctx0" brushRef="#br0" timeOffset="149923.99">13618 7456 448,'0'0'37,"0"0"-1,0 0-4,0 0 16,0 0-27,0 0-9,0 0-5,9-8 11,-7 5 19,1 0 35,-1 0-11,0-3 0,1 2 17,-2-2-8,2-1-46,-3 2 1,0 1-15,0 0 25,0 0-32,0 1-1,-6-2 1,1 3-3,-1-2-3,1 2-1,2 2 3,1 0-6,2 0 1,0 0-7,0 0 9,0 0-5,-2 0 5,2 0-2,0 0-8,0 0 7,0 0-35,0 0-63,0 0-153,6 0-192</inkml:trace>
  <inkml:trace contextRef="#ctx0" brushRef="#br0" timeOffset="-195076.11">13436 7370 600,'0'0'155,"0"0"-57,23-56 29,-1 42 0,6 1-9,-1 6-26,3 7-35,-5 0-35,-2 9 20,-5 11-40,-10 4-2,-8 5 0,-4 1 0,-19 1 1,-8-4-1,-1-2-9,4-6-2,6-5-19,9-5 21,7-5 8,6-2 2,0 0 12,6 3 12,12 4 12,3 3 60,-2 3-56,-5 2 0,-9 1-28,-5 4-12,0 0 10,-21-2-11,-6-4 0,-7-6-2,-1-6 2,0-4-30,5-1-4,9-14-29,10-6 13,8-5-37,3-1-64,19-2-43,11 2-279</inkml:trace>
  <inkml:trace contextRef="#ctx0" brushRef="#br0" timeOffset="-194828.98">13860 7381 1109,'0'0'150,"0"0"30,0 0-61,0 0-16,0 0-32,11 78 14,-11-38 5,0 1-89,0-2 18,-9-4-19,0-2 0,0-4-9,2-6-83,2-6-37,3-5-60,2-9-189,0-3-198</inkml:trace>
  <inkml:trace contextRef="#ctx0" brushRef="#br0" timeOffset="-194648.17">14017 7610 1096,'0'0'142,"0"0"29,0 0-82,0 0 9,0 0-98,0 0-4,16-11-8,-16 11-90,2 0-87,10 0-199</inkml:trace>
  <inkml:trace contextRef="#ctx0" brushRef="#br0" timeOffset="-194281.58">14276 7519 697,'0'0'189,"3"-69"-140,4 33 99,4-1-42,5 5 44,2 5-67,0 9-18,-2 7-8,2 9-28,-4 2-24,-1 15-2,-3 15-3,-6 10-3,-4 7 3,-14 4-12,-17 0-10,-6 0-17,3-6 9,9-10 12,9-10-8,11-10 14,5-10 11,3-5 2,15 0 11,4-8 9,-3-8-7,-2-5 34,-9-1-46,-5-4 10,-3-2-12,-7 0-8,-11 0 8,-3 6-37,1 5-28,6 7 17,5 6-103,9 4-100,3 0-272</inkml:trace>
  <inkml:trace contextRef="#ctx0" brushRef="#br0" timeOffset="-193960.91">14593 7396 1061,'0'0'112,"0"0"-54,0 0-34,0 0 13,-19 87 2,10-45-18,6-1-21,3-8 0,4-5-5,13-10 6,7-9-2,5-9 2,1-2 1,-1-20 14,-4-9-7,-5-2 7,-7-1 69,-6 5-48,-4 11 16,-3 7-6,0 10-21,0 1-14,-4 17-12,-8 14 0,-1 9 5,0 3-3,3 0-4,0-1-20,1 0-131,3-6-121,3-6-330</inkml:trace>
  <inkml:trace contextRef="#ctx0" brushRef="#br0" timeOffset="-193184.95">15198 7461 1091,'0'0'173,"0"0"-39,0 0-34,0 0-16,-62 27-30,32 8-11,-3 3-43,1 2 1,4-4-12,3-7-2,7-7-99,9-9-129,6-13-124,3 0-181</inkml:trace>
  <inkml:trace contextRef="#ctx0" brushRef="#br0" timeOffset="-192996.05">14984 7566 145,'0'0'786,"28"-71"-534,-15 49-66,-6 10-35,-3 9-33,0 3-77,1 13-11,2 16-13,1 10-17,-1 6 0,1-3 8,-1-2-16,2-3-14,2-7-86,2-5-87,4-12-267</inkml:trace>
  <inkml:trace contextRef="#ctx0" brushRef="#br0" timeOffset="-192797.62">15360 7523 1225,'0'0'137,"0"0"-30,0 0-19,0 0-60,0 0-23,0 0-5,18 87 0,-18-54-73,0-3-36,0-6-100,8-8-118,9-8-382</inkml:trace>
  <inkml:trace contextRef="#ctx0" brushRef="#br0" timeOffset="-192592.58">15541 7607 992,'0'0'179,"0"0"-87,0 0 45,0 0-90,0 0-46,0 0 28,7 85-29,-7-53 2,16-4 4,2-8-3,0-7-3,2-10 9,-1-3 5,1-11 47,-1-12-20,-5-8-12,-5 0 33,-5 0-59,-4 0-2,-2 2-1,-14 4-7,-3 10 0,-3 7-42,-3 8-38,0 1-7,-2 14-72,4 2-93,7-2-129,12-4-169</inkml:trace>
  <inkml:trace contextRef="#ctx0" brushRef="#br0" timeOffset="-192135.58">16040 7024 1074,'0'0'153,"0"0"-79,0 0-73,0 0 8,-12 103 53,6-42-24,6-4-29,0-6-9,15-12 0,4-10 7,5-12-7,1-11 0,-3-6 10,-4-1 7,-5-14 43,-9-5-29,-4-2-13,-6 0 17,-12 2-35,-5 7-5,1 6 4,3 7-14,1 0-20,3 7-61,2 6-65,6 2-127,7-5-353</inkml:trace>
  <inkml:trace contextRef="#ctx0" brushRef="#br0" timeOffset="-188890.27">16933 7270 909,'0'0'190,"0"0"-168,0 0 1,-14 63 45,10-28-7,-2 1-18,-1-4-43,-4-3-1,1-6-1,1-6-96,3-8-32,1-9-37,3 0-29,2-19 147,0-9 49,1-8 17,14-4 101,4-1 6,3 4 14,2 9-8,-2 11-13,-3 10-21,-2 7-64,-3 3-19,0 17-12,-4 7 3,-3 2-8,-7 1-9,0-2-62,-13-5-67,-8-2-128,-4-6-162</inkml:trace>
  <inkml:trace contextRef="#ctx0" brushRef="#br0" timeOffset="-188700.24">16861 7454 717,'0'0'246,"0"0"-201,79-33 40,-41 26-10,4 1-43,4 3-32,-3 2-210,-4 0-305</inkml:trace>
  <inkml:trace contextRef="#ctx0" brushRef="#br0" timeOffset="-188515.84">17342 7213 1209,'0'0'49,"0"0"-44,0 0 13,2 59 34,-2-27-5,-2-1-47,-6-1-28,-1-3-88,0-7-137,-1-7-324</inkml:trace>
  <inkml:trace contextRef="#ctx0" brushRef="#br0" timeOffset="-188349.22">17303 7154 154,'0'0'844,"62"-36"-816,-20 29-26,3 7-1,1 2-1,-3 12-135,-8 3-300</inkml:trace>
  <inkml:trace contextRef="#ctx0" brushRef="#br0" timeOffset="-188166.7">17665 7361 1086,'0'0'79,"0"0"-63,-50 68 76,16-34-29,-12 3-42,-6 5-10,-1 0-11,3-2-117,10-4-100,11-7-238</inkml:trace>
  <inkml:trace contextRef="#ctx0" brushRef="#br0" timeOffset="-187832.37">17503 7696 353,'0'0'584,"0"0"-583,0 0 56,-2 56-21,-6-29 4,-2 2-8,3-4-32,4-1-8,3-8-30,0-5-17,6-7 25,11-4-50,1-6 80,2-13 10,-3-3 13,1-2 15,-2 2 3,-5 4-13,-4 8 75,-4 7-71,-2 3-5,-1 0-27,0 10-10,1 9 9,1 5 1,2-2 0,1-1 6,1-4-6,1-8 0,2-6 2,3-3 3,4-3 24,-2-14 16,1-7-13,-3-1 46,-5-2-58,-2 3-8,-1 1-12,-4 5-11,1 2-72,-1 3-119,1 0-197</inkml:trace>
  <inkml:trace contextRef="#ctx0" brushRef="#br0" timeOffset="-187515.07">17820 7729 1234,'0'0'53,"0"0"-2,0 0 24,0 0-44,0 0-27,4 75 11,-13-47-15,-1-5-43,3-1-19,2-9-35,4-6-22,1-5 78,2-2 41,14-4 2,5-10 49,1-1 27,-1 2 29,-5 2-19,-7 7-15,-4 3-25,-5 1-39,0 0-9,0 9-7,0 8 1,0 3 2,-9 1-30,-3-4-12,-2-2-29,-4-3-42,-1-3-31,2-5-161</inkml:trace>
  <inkml:trace contextRef="#ctx0" brushRef="#br0" timeOffset="-171576.17">2263 9247 458,'0'0'172,"0"0"-42,0 0 47,0 0-12,0 0-27,0 0-50,-8-21 0,7 36-55,-2 11 41,-1 8-2,1 3-44,-1 0 0,0-2-28,-1-5-13,3-5-16,1-5-162,0-9-115,0-11-262</inkml:trace>
  <inkml:trace contextRef="#ctx0" brushRef="#br0" timeOffset="-171379.66">2274 9226 936,'0'0'162,"0"0"-33,0 0 4,0 0-100,0 0 48,75 83-16,-56-48-51,-6-3 11,0-7-25,0-5-6,-3-7-2,4-6-72,0-6-46,2-1-115,-2-7-166,-1-11-159</inkml:trace>
  <inkml:trace contextRef="#ctx0" brushRef="#br0" timeOffset="-171185.8">2545 9210 780,'0'0'137,"0"0"17,-2-53 55,-3 45-84,3 4 6,1 4-39,1 0-57,-2 6 3,-3 13-38,-3 10 0,-2 7 24,-1 1-21,0-3-4,2-5 1,2-4-75,5-9-81,2-7-214,0-8-426</inkml:trace>
  <inkml:trace contextRef="#ctx0" brushRef="#br0" timeOffset="-170954.69">2825 9226 655,'0'0'589,"0"0"-521,0 0 17,0 0 23,0 0-75,0 0 9,4 56-1,-4-28-35,-7-3-12,1-4 4,3-2-134,1-8-70,2-5-198</inkml:trace>
  <inkml:trace contextRef="#ctx0" brushRef="#br0" timeOffset="-170781.29">2809 9155 726,'0'0'288,"0"0"-163,38-73 17,-17 55-39,5 5-28,-2 6-75,1 7-3,-4 0-47,-1 14-174,-4 4-158</inkml:trace>
  <inkml:trace contextRef="#ctx0" brushRef="#br0" timeOffset="-170599.77">2774 9373 1290,'0'0'76,"0"0"-1,0 0 28,0 0-69,0 0-28,0 0-6,55 17-22,-18-13-132,8-4-207,10-3-461</inkml:trace>
  <inkml:trace contextRef="#ctx0" brushRef="#br0" timeOffset="-170324.43">3517 9350 1084,'0'0'143,"0"0"-86,0 0 58,84-14-26,-59 14-81,0 0-8,-5 0-14,-4 7-200,-11 0-208</inkml:trace>
  <inkml:trace contextRef="#ctx0" brushRef="#br0" timeOffset="-170152.91">3475 9510 1131,'0'0'125,"0"0"-75,72-9 15,-41 7-60,3 2-5,3-3-250,6-2-559</inkml:trace>
  <inkml:trace contextRef="#ctx0" brushRef="#br0" timeOffset="-169636.11">4315 9127 913,'0'0'116,"0"0"-32,0 0 44,0 0-113,-86 17-7,50 24 27,4 12-28,12 3-3,10-1 4,10-7 0,0-13 22,18-11-30,12-15 0,8-9 17,8-10-15,-3-18-2,-7-8-25,-5-7-14,-7-5 28,-1-5-23,-5-3 14,-7 1 12,-5 1 10,-6 1-2,-3 5 0,-13 9 5,0 14 50,0 15-17,2 10 2,0 3 36,1 22-26,0 17 19,4 10-22,1 14-14,-1 5 30,5 4-53,-2-3-9,2-6 17,4-11-18,0-10-6,3-8-54,8-10-154,3-9-46,-4-11-304</inkml:trace>
  <inkml:trace contextRef="#ctx0" brushRef="#br0" timeOffset="-169415.48">4595 9506 1001,'0'0'403,"0"0"-351,0 0 8,0 0 8,5 85 15,-12-48-56,-5-1-10,1-3-17,4-6-25,5-9-14,2-5-156,0-9-103,0-4-330</inkml:trace>
  <inkml:trace contextRef="#ctx0" brushRef="#br0" timeOffset="-169234.42">4514 9498 1131,'0'0'172,"0"0"-11,0 0-32,0 0-99,86-20-28,-39 14-2,0 6-5,0 0-151,-1-2-296</inkml:trace>
  <inkml:trace contextRef="#ctx0" brushRef="#br0" timeOffset="-165375.99">5215 9247 545,'0'0'125,"0"0"-103,0 0 44,0 0-43,0 0-10,0 0 9,-62-33-19,45 32-3,2 0 3,3-1-1,4 1 21,1 0-13,2 0 4,0 1 26,3 0-38,-2 0 6,0 0-8,-2 0 4,-1 0-3,-1 0-1,-1 0 0,1 0 0,-1 2 2,1 3-2,-2-1 0,4 1 5,1-2-10,2 2 5,-1-3 0,4 0-2,0-1 3,0-1-1,0 1 0,0-1 4,0 0-3,0 0-1,0 1 0,-2 1 0,1 3 3,1-1-3,0 1 0,0 1 2,0-2 1,0-1-3,0 1 0,0-2 18,0 0-15,0 0 5,0 0 1,3 0-4,4 0 21,4 3-25,3 0 13,3 0 28,0-1-34,-3 2 22,-1-1-5,1 0-10,-4 0 15,-2-1-24,3 1-3,1 1 36,-1 1-32,5 4 16,-1 2 11,-4 2-13,-2 2 19,-5 1-32,-4 2-7,0-3 24,0-1-21,0-3-4,-7-2 0,-9-1 4,-2-2 6,-4-3-10,-1-2 0,2-3 4,1 0 3,3-2-7,-1-6 0,1-3 6,-1-2-4,3-1-2,2 1 0,3 3-13,6 1 11,4 2-38,0 3-42,22-1-142,13 2-121,13 1-276</inkml:trace>
  <inkml:trace contextRef="#ctx0" brushRef="#br0" timeOffset="-165178.77">5399 9491 769,'0'0'241,"0"0"-152,0 0 87,0 0-82,8 79-12,-8-48 18,0 0-72,-5 0-8,-1-1-20,2-6-4,0-3-2,1-2-141,-1-7-140,-1-6-141</inkml:trace>
  <inkml:trace contextRef="#ctx0" brushRef="#br0" timeOffset="-164983.2">5292 9476 852,'0'0'340,"0"0"-236,0 0 49,0 0-63,62-38-53,-22 38-2,12 0-35,3 0-17,0 6-22,-1 2-201,-9-4-374</inkml:trace>
  <inkml:trace contextRef="#ctx0" brushRef="#br0" timeOffset="-164688.97">5758 9557 109,'0'0'948,"0"0"-809,0 0 61,71-1-98,-24-7-25,8 1-11,-5 3-55,-2 2-11,-10 2 0,-12 0-94,-13 0-91,-10 0-307</inkml:trace>
  <inkml:trace contextRef="#ctx0" brushRef="#br0" timeOffset="-164520.11">5955 9407 1310,'0'0'119,"0"0"-23,0 0-54,-6 77 54,0-26-51,-6 5-26,2-3-19,4-2-10,6-6-48,2-10-263,30-11-435</inkml:trace>
  <inkml:trace contextRef="#ctx0" brushRef="#br0" timeOffset="-164018.3">6705 9470 1010,'0'0'175,"0"0"-70,0 0-2,0 0-45,0 0-54,-78 49 16,47 2-10,8 1-6,9-3 2,10-8-6,4-9-1,18-12-9,11-11 19,8-9-9,1-7 0,1-17 7,-3-6 1,-8-6-8,-5-5 0,-7-3 11,-12 0-11,-4 0-1,-11 0-4,-19 2-12,-4 3 15,-2 5-21,4 7 23,7 10 3,11 7 3,8 8 16,6 2 19,0 6-17,11 22 7,7 13-8,4 21 1,-5 9 22,-6 7-38,-11 0 10,0-3 4,-2-8-15,-5-10 5,2-9-12,5-9-11,0-11 11,12-6-116,8-7-132,3-8-133</inkml:trace>
  <inkml:trace contextRef="#ctx0" brushRef="#br0" timeOffset="-163847.55">6968 9890 231,'0'0'1255,"0"0"-1175,0 0-18,0 0-29,0 0 20,6 56-23,-6-29-18,0 2-12,-3-2-80,3-4-117,0-10-310</inkml:trace>
  <inkml:trace contextRef="#ctx0" brushRef="#br0" timeOffset="-163239.32">7419 9543 888,'0'0'155,"-13"-61"49,2 37-104,-4 5-30,0 5-6,-3 8-44,0 6-8,1 0-12,-1 19 0,3 11-15,3 11 18,10 4-3,2 1 0,4-8 0,14-6 2,5-4 2,4-3-2,1-2 60,-5-2-31,-5 0 7,-5-3-8,-10 0-22,-3-1 8,-5-1-16,-18-4 0,-8-4 13,-2-4-10,0-4-3,7-2 0,3-9-4,10-4-2,6-1-22,7 0-48,2 1-28,15 5-103,5 4-83,3 6-200</inkml:trace>
  <inkml:trace contextRef="#ctx0" brushRef="#br0" timeOffset="-162987.42">7597 9838 715,'0'0'203,"0"0"-57,0 0 7,0 0-27,0 0 36,0 0-44,6 59-40,-5-34-21,1 4-21,-2-2 10,0 1-46,0-1 0,0-3-15,-4-3-37,-3-3-64,2-8-216,3-9-462</inkml:trace>
  <inkml:trace contextRef="#ctx0" brushRef="#br0" timeOffset="-159805.67">2376 9603 779,'0'0'68,"0"0"-68,0 0-51,0 0-120,0 0-53</inkml:trace>
  <inkml:trace contextRef="#ctx0" brushRef="#br0" timeOffset="-155636.91">5226 9658 55,'0'0'65,"0"0"-22,0 0 7,0 0-11,0 0 26,0 0-1,0 0-26,0-1 12,0 1-19,0 0 3,0 0 31,0 0-15,0 0-9,0 0-2,0 0-15,0 0 15,0 0-29,0 0-6,0 0 16,0 0-18,0 0-2,0 0 0,0 0 0,0 0-10,0 0 3,0 0-19,-3 0-3,3-1-50,0-1-79,0-2-217</inkml:trace>
  <inkml:trace contextRef="#ctx0" brushRef="#br0" timeOffset="-154172.91">6653 10038 379,'0'0'97,"0"0"-90,0 0 8,0 0-15,0 0 0,0 0-9,0 4-8,0-2-27,0 1 36,0-1-42,0-2-28,0 0-96</inkml:trace>
  <inkml:trace contextRef="#ctx0" brushRef="#br0" timeOffset="-152612.23">7053 10069 167,'0'0'0</inkml:trace>
  <inkml:trace contextRef="#ctx0" brushRef="#br0" timeOffset="-139110.6">10616 9524 1364,'0'0'32,"0"0"-32,0 0 6,0 0-4,0 0-2,0 0-7,0 0-208,45 67-461</inkml:trace>
  <inkml:trace contextRef="#ctx0" brushRef="#br0" timeOffset="-138942.31">10699 9904 1409,'0'0'8,"0"0"-5,0 0 35,0 0-38,-65 34-1,-2-5-131,-7-3-214,6-7-433</inkml:trace>
  <inkml:trace contextRef="#ctx0" brushRef="#br0" timeOffset="-138196.85">12335 9323 1021,'0'0'94,"0"0"-60,0 0 10,0 0 7,-93 23 14,58 15-23,4 10-41,8 2-1,11 2 5,10-7-2,2-10-2,16-12-1,12-12 0,10-9 7,7-4-2,6-20 8,4-10 15,-3-8-12,-5-3-2,-8 0 4,-11 1-4,-13 4-1,-12 0-13,-3 1-8,-22 1-14,-13 0-21,-10 4 3,-2 3 13,2 4 7,7 3 17,12 7 6,10 7-1,9 5 39,7 3 0,0 4 0,10 23-22,10 15 23,5 17 28,1 13-38,-3 7-9,-6 6 8,-3-3-24,-4-6 1,-2-11-8,-1-13-5,0-10-20,0-10-101,-2-9-90,1-11-234</inkml:trace>
  <inkml:trace contextRef="#ctx0" brushRef="#br0" timeOffset="-137983.35">12653 9695 1273,'0'0'58,"0"0"9,0 0 32,0 0-11,27 72-7,-27-39-57,0-1-24,-1-3-5,-6-4 5,2-6-67,3-8-104,2-7-118,0-4-227</inkml:trace>
  <inkml:trace contextRef="#ctx0" brushRef="#br0" timeOffset="-137624.58">13113 9613 1034,'0'0'188,"0"0"-37,0 0-18,0 0-28,0 0-51,0 0-26,52-13-28,-26 11-2,-2 1 1,0 1-70,-6 0-119,-3 0-168,-6 0-474</inkml:trace>
  <inkml:trace contextRef="#ctx0" brushRef="#br0" timeOffset="-137442.07">13086 9719 1283,'0'0'47,"0"0"30,0 0-29,0 0-48,74 0-58,-43 0-317</inkml:trace>
  <inkml:trace contextRef="#ctx0" brushRef="#br0" timeOffset="-135774.77">13000 8521 1114,'0'0'133,"0"0"-62,0 0-11,0 0-45,0 0 52,2 98 4,-12-47-20,-6 1-51,-1-6 0,0-7 0,4-11-27,4-10-58,6-12-44,3-6-36,0-17 105,2-15-14,13-14 74,2-7 23,2-3 40,-1 2 42,-2 7-10,-1 12-11,-3 13 18,-3 10-32,0 12-22,5 3-8,3 23-37,3 8 7,-2 15 5,-4 2-14,-10 2 3,-4-3-4,0-6-25,-1-9-33,-8-10-128,-3-8-92,-3-9-195</inkml:trace>
  <inkml:trace contextRef="#ctx0" brushRef="#br0" timeOffset="-135605.7">12911 8788 255,'0'0'738,"0"0"-674,74-41 91,-37 28-64,9 0-35,4 0-56,4-1-4,0 1-83,-3-1-128,-1 1-55,-5 0-93</inkml:trace>
  <inkml:trace contextRef="#ctx0" brushRef="#br0" timeOffset="-134754.5">13500 8573 439,'0'0'156,"0"0"7,0 0-64,0 0-55,0 0-13,0 0-14,-73 37 3,59-8 15,7 2 32,7-2 15,0-4 22,9-3-18,2-5-7,-1-2-26,-6-4-19,-4 1-34,0-2 3,-4 0-6,-13-3-43,-6-4-24,1-3-51,4-1-53,10-16 55,8-6 11,12-3 87,19-3 21,8 1 12,6 0 47,2 4-42,-1 4-15,-3 6-1,-8 3-1,-7 3 0,-8 3 5,-9 0-1,-8 3 59,-3 2 28,0 0-25,-7 0-10,-13 9-32,-6 8 15,-2 4-3,2 3-36,7-1 3,9-1-3,9-3 2,1-3 3,13-2 1,8 1 35,6-2 25,-6 1-24,-7-1-8,-8 0-26,-6 1-6,-5-1-4,-16-2-20,-6-2-42,-2-6-17,5-3-48,7 0-19,13-16 40,4-6 56,13-3 42,15-1 10,8-1 0,1 2 0,-1 2 2,-5 2-2,-6 5 12,-4 5-7,-7 5 28,-5 3 16,-4 3 16,-4 0 26,-1 5-28,0 13-18,-1 8-3,-6 5-13,-1-1 7,3-2-29,4-2-4,1-9 7,0-5-9,14-4-2,2-7 1,6-1 0,4-8-2,0-10 1,-1-7 1,-2-2 2,-6-1 1,-4 2 3,-6 5 6,-3 8 10,-4 9 18,0 4-19,0 4-18,-2 16 8,-5 4-9,1 1 6,1-1-8,3-6 0,2-3-3,0-5-68,0-3-43,2-5-87,4-2-63,0 0-68,2-5-59</inkml:trace>
  <inkml:trace contextRef="#ctx0" brushRef="#br0" timeOffset="-134086.75">14016 8757 378,'0'0'189,"0"0"-8,0 0-36,43-64-5,-34 59-9,2 5-13,3 0-60,-1 8-17,-2 8 15,-1 2-36,-4-1-9,-4 0-8,-2 0-3,0-5 0,-3-1-6,-5-5-25,-1-6 11,2 0-13,2-5 21,3-12 8,2-3 4,0-3 8,12 0 4,5 2 10,2 4 21,3 7-10,-4 6 7,1 4-2,-3 4-27,0 10-1,-5 6-10,-6 0 0,-3 0-2,-2 2 2,-4-6-11,-9-2-11,0-6-13,2-6 10,2-2-7,4-6 25,5-12 3,0-5 4,2-3 0,14 0 10,4 3 6,2 5 18,2 8-10,-1 7-1,0 3 4,-4 10-23,-4 9-3,-6 6-1,-7 3-7,-2-3-5,0-2-12,0-7-16,0-5 22,0-7-11,3-4 17,10 0 12,6-13 1,6-6 10,-1-5-10,0-4 0,-3 1 23,-4 0-20,-7 6-1,-4 5 1,-6 8-3,0 5-1,-2 3-26,-12 8-1,1 15 25,-1 5 1,7 0 1,4 0 4,3-7 4,0-5 11,14-5-17,9-4-1,5-4-2,0-3-23,-2 0-80,-6 0-145,-4-1-150</inkml:trace>
  <inkml:trace contextRef="#ctx0" brushRef="#br0" timeOffset="-133891.51">14914 8607 388,'0'0'889,"0"0"-823,0 0 21,0 0-32,0 0-46,0 0-9,0 35-78,0-10-150,-10-1-133,-1-2-378</inkml:trace>
  <inkml:trace contextRef="#ctx0" brushRef="#br0" timeOffset="-133726.6">14836 8839 1275,'0'0'52,"0"0"56,0 0-72,0 0-36,63-11-17,-63 11-190,0 3-255</inkml:trace>
  <inkml:trace contextRef="#ctx0" brushRef="#br0" timeOffset="-133560.27">15047 8732 805,'0'0'279,"0"0"-252,0 0 90,0 0-51,0 0-24,0 0-42,75 9-6,-61 1-153,-9-2-115,-5-3-376</inkml:trace>
  <inkml:trace contextRef="#ctx0" brushRef="#br0" timeOffset="-133262.23">13216 9005 655,'0'0'113,"0"0"13,0 0 62,0 0-19,0 0-33,0 0-22,70 8-39,18-3-20,25-3-16,14-2-11,9 0-25,6 0-3,-7 0-58,-11 0-65,-17 0-198,-14-3-329</inkml:trace>
  <inkml:trace contextRef="#ctx0" brushRef="#br0" timeOffset="-132421.46">13933 9579 812,'0'0'115,"0"0"-20,0 0 54,0 0-58,0 0-23,0 0-13,-55 2-31,28 24 8,-1 6 8,5 5-12,5 3 0,7 1-14,9-4-10,2-5 17,7-5-20,12-6 7,4-8 1,1-6-7,1-7 5,-1 0-7,-3-8 1,-3-10 15,-6-6-15,-3-5 12,-5-4 9,-4-1-16,0-1 10,0 1-16,-7 1 0,-7 6 4,-2 3-4,-3 10-4,-2 3-18,3 6-12,4 5-7,5 0-35,5 0-40,4 11-83,0-1-111,0 1-250</inkml:trace>
  <inkml:trace contextRef="#ctx0" brushRef="#br0" timeOffset="-132156.88">14203 9740 813,'0'0'371,"0"0"-314,0 0 60,0 0-8,0 0-30,0 0-59,-2 0-14,-6 4-3,-2 0-3,2-2 0,4 0-8,2-2 0,1 0 0,1 0-7,0 0 9,0 0-52,0-2-21,4-4-97,10-1-152,5-1-462</inkml:trace>
  <inkml:trace contextRef="#ctx0" brushRef="#br0" timeOffset="-131911.44">14495 9524 931,'0'0'344,"0"0"-303,0 0 100,0 0-35,0 0-32,0 0-26,-5 88-12,-9-48-8,3-6-23,1-4 1,6-5-12,4-4-3,0-4-43,0-4-53,0-3-99,2-7-97,6-3-208</inkml:trace>
  <inkml:trace contextRef="#ctx0" brushRef="#br0" timeOffset="-131698.8">14693 9505 1016,'0'0'95,"0"0"-6,0 0 9,0 0-12,-1 79 22,-5-42-76,0-2-17,2-4-7,2-5-6,1-2-2,1-7-22,0-2-80,0-2-67,0-5-149,0-6-257</inkml:trace>
  <inkml:trace contextRef="#ctx0" brushRef="#br0" timeOffset="-131341.63">14793 9662 724,'0'0'147,"0"0"-106,0 0 54,0 0-11,0 0-11,0 0-54,6-20-5,-1 26 23,2 3 26,2 2-5,0-2-21,1 1-6,-2-1 7,3-1-7,-1 0-3,-1-1 1,1 0-18,-4-1 7,-2 0-15,-3 0-2,-1 2-1,0 0 0,0 1 3,-10 2-3,-3-1 0,-2 0 3,1-3-3,1-1-2,5-2-12,1-3-24,2-1-27,1 0-28,1-3-44,3-8-55,0-5-130,0-2-75</inkml:trace>
  <inkml:trace contextRef="#ctx0" brushRef="#br0" timeOffset="-131121.13">14875 9576 864,'0'0'143,"0"0"-59,0 0 117,0 0-69,0 0-46,0 0-39,66-37-41,-40 35-1,0 2-5,3 0-62,3 0-104,-2 0-159,-2 4-302</inkml:trace>
  <inkml:trace contextRef="#ctx0" brushRef="#br0" timeOffset="-130908.84">15395 9626 1305,'0'0'67,"0"0"-59,0 0 27,0 0 77,-56 61-34,26-37-66,5 0-6,3-5-6,8-1-14,4-6-35,4-2-109,3-7-145,3-3-255</inkml:trace>
  <inkml:trace contextRef="#ctx0" brushRef="#br0" timeOffset="-130711.79">15253 9570 1257,'0'0'140,"0"0"-137,0 0 60,0 0 43,59 76-19,-51-41-71,-1-4-12,-2-1 7,1-2-11,1-2 0,1-4-34,1-3-64,6-6-96,0-8-188</inkml:trace>
  <inkml:trace contextRef="#ctx0" brushRef="#br0" timeOffset="-130491.84">15741 9570 1332,'0'0'71,"0"0"-44,0 0 39,0 0-15,0 0 4,-25 78-40,16-43-6,3-3-9,5-3-7,1-3-33,0-2-116,0-6-93,3-8-164</inkml:trace>
  <inkml:trace contextRef="#ctx0" brushRef="#br0" timeOffset="-130194.8">15854 9623 608,'0'0'376,"0"0"-365,0 0 114,0 0 8,0 0-96,0 0-18,-20 43-11,12-9 9,5-4 4,3-5-5,0-5 12,9-7-12,8-7 23,3-6 14,1 0-18,2-10 2,-4-8-6,-2-4-18,-4-3 15,-8-2-27,-3-2 4,-2 1-5,-3 3 0,-12 4-2,-2 6-13,-2 6-18,2 6-7,0 3-66,4 0-80,3 8-181</inkml:trace>
  <inkml:trace contextRef="#ctx0" brushRef="#br0" timeOffset="-129548.77">16247 9274 105,'0'0'88,"0"0"27,0 0 7,0 0-6,0 0 30,0 0 2,-5-10-17,5 6-19,0 0 1,0 1-20,0 0-22,0 0-19,0 3-24,0 0 8,0 0-28,0 0 14,0 0 26,19 0 11,12 0-4,10 0-28,2 0-1,-4 0 14,-8 0-30,-12 0-8,-10 0-2,-6 0-20,-3 0-29,0 2-59,0-1-107,-3 0-70,1-1-210</inkml:trace>
  <inkml:trace contextRef="#ctx0" brushRef="#br0" timeOffset="-129152.34">16880 9011 843,'0'0'167,"0"0"-105,0 0 37,0 0-43,0 0-35,0 0-6,-33 18-7,22 20-6,2 5-2,9 0 17,0-4-15,5-6 1,13-6 4,5-10-7,6-6 8,-4-8-3,0-3 30,-7-1 18,-7-12-30,-6-2 8,-5 0-18,-4-1-12,-18 2-1,-7 3-7,-7 5-10,-5 6 11,1 3-23,3 11 6,6 8-31,7 3-94,9 0-81,8 1-289</inkml:trace>
  <inkml:trace contextRef="#ctx0" brushRef="#br0" timeOffset="-128527.88">17130 9503 748,'0'0'317,"0"0"-234,0 0 88,0 0-65,0 0 4,0 0-59,22-29-38,-24 52-6,-4 6-2,1 5 1,1 0-6,4-5 2,0-4-6,0-4 4,2-9-18,7-5 10,2-7 6,5 0 2,0-13 0,1-6 1,-3-6 6,-4-1-7,-1 5 0,-5 3 12,-2 9 0,-2 3 3,0 6-4,0 1-9,0 15-2,0 5 0,0 4 0,5-4 6,2 0-5,0-5 1,3-2-2,0-5 2,2-2 13,-1-5-10,2-2 10,-1 0 9,0-2-9,2-12 6,-4-1-16,0-5-3,-4-1 8,-3-1-10,-1 1-10,-2 4-8,0 6-23,0 4-14,0 6-66,0 1-75,0 0-96,9 0-197</inkml:trace>
  <inkml:trace contextRef="#ctx0" brushRef="#br0" timeOffset="-128116.23">17586 9373 941,'0'0'124,"0"0"14,0 0-52,0 0-70,0 0 50,-24 83-22,13-38-12,1 3-20,3-2-10,3-3 3,0-10-5,3-8-11,1-8-9,0-7-1,0-6 12,0-4 8,0 0 1,2-11 16,5-5-16,3-3 0,-1-2 20,3 3 7,1 4 11,-2 4 13,3 6-14,-2 4 16,4 0-37,-1 11-2,1 6 2,-4 5-7,-5 2 7,-5 0-6,-2-1-9,-10-1 10,-12-2-11,-1-5 0,-2-3-4,-2-5-20,0-6-39,-2-1-121,-2 0-168,-5-13-376</inkml:trace>
  <inkml:trace contextRef="#ctx0" brushRef="#br0" timeOffset="-126825.88">12567 8316 359,'0'0'0,"0"0"0,0 0 0,0 0 4,-78-26-4,61 25 7,-1 1-7,-1 0 0,1 0 7,1 0 3,3 0 16,4 0 2,6 0 0,3 0 27,1 0 35,11 0-22,22 0 4,19 0-20,25-3 7,20 3 24,16-1-30,16-1-19,13-1-16,10-3-14,14-1 7,11-3-11,3 2 0,-4 4-3,-8 4 8,-7 0-4,1 6 6,2 5-6,2 3 2,-2 1-3,-4-3-3,-4 1-2,-4-2-42,-6-4 23,-8-1 19,-5 2 10,-10-1-4,-3 1-1,-2 0 0,-5 0-2,1-2 9,-2 1-9,-6-2 2,-4-1-3,-8 2-3,-6-1 0,-4 1 1,-2 2 4,-3 2-5,-1-1-4,-2 0 6,2-2 4,1-2 4,-2-2-4,-2-2 3,-7-1-7,-4 0 12,-3 0-10,-5 0 2,0 0 0,-2 2 2,-3 0-2,1 0 0,0 1 0,-4 1 2,-5-2-2,-4 1 1,-8-2 2,-7 1 22,-7-2-7,-7 0-9,-3 1-1,-5 1-8,2 1 0,1 3-1,2 1 2,4 6 7,0 8-7,-1 8 21,4 19 17,1 15 10,2 19 25,4 16-1,-2 5-27,-1 10 11,-2 4-18,-5-1-12,-4 3 13,-2-2-19,0-2-4,-1-4-17,-4-10 5,0-4-10,-5-8-36,-17-5-61,-16-11-103,-13-16-285</inkml:trace>
  <inkml:trace contextRef="#ctx0" brushRef="#br0" timeOffset="-126532.66">12547 8648 28,'0'0'0,"0"0"-28</inkml:trace>
  <inkml:trace contextRef="#ctx0" brushRef="#br0" timeOffset="-125117.68">12406 8310 222,'0'0'267,"0"0"-195,0 0 46,0 0-34,0 0 0,-69-56-13,48 47-30,-6 2-9,-2 0-26,-1 1 12,2 3-1,8 2 25,5 1 18,5 0-17,4 10-8,-1 7-12,-2 9 1,0 5 10,-3 4-31,0 8-3,2 4 9,0 10-4,4 6-1,6 10 13,0 1-7,0 5 17,0 1-20,0 1-4,0 2 14,-1 3-16,-7 4-1,-2 1 0,3 1-4,0 1-2,3-5-18,0-6-5,-1-5 24,-2-8-16,0-4 5,-2-2-5,0-4-13,0-5 26,1-3-27,1-2 16,1-5 18,2-6-14,1-2 12,-1-4 1,2-1 2,-3 0-2,2 2 2,-1 3 0,0-3-3,-1-2 2,0-4-2,3-2-16,0-5 11,2-3 5,0-5 0,0-5 3,0-1-5,0-4 11,8 1 0,6-2 14,5-1-6,6 0 0,3 0-14,8 0 0,10-4 17,13-5-6,11-2 0,10-2-7,9-3 1,8-1 10,13 0-9,5-2-4,2 5 14,1 6 3,-11 5 37,-4 3-31,-6 2-20,2 9 2,5 1-7,7 0 0,1-5 2,8-4-2,4-3 0,1 0 0,3 0 0,-1-4 1,-1-2-1,-3 0 0,-2 0 4,2-1-2,0-1-4,8-2 2,4-3 0,5 1 9,2-1-1,-6 0 4,-3 1 40,-7 1-40,-5 1 1,-7 3-7,-10 4-4,-14 3 18,-11 0 14,-8 3-10,-7 4-14,-4 1-9,-3-3-1,-1 3 0,1-3 0,-1 0-3,2-1 3,-3 0 0,-2 0 2,0 0-1,0-1-1,1 0 0,1-2 1,4-1 0,5 0-1,2 0 0,3 0-1,1 0 1,-5 0 0,-2-2 0,-5-1 3,-5 0 12,-4 0-12,-8 1 0,-2 2 12,-2 0-14,0 0-1,-3 0 3,-1 5 0,-6 3 8,-1 0-11,-1 1 0,-4-3-1,0 1 3,0-3-2,-1 0 0,2 0 2,1-1-1,1 2-1,-3-1 0,0-1 0,-4-1 5,-3 0-5,-7-2 0,-2 0 1,-5 0-6,0-3-1,0-5-13,-9-1 14,-3 1-23,3 0-27,-2 2-31,2 0-78,-3-2-199</inkml:trace>
  <inkml:trace contextRef="#ctx0" brushRef="#br0" timeOffset="-101363.73">18460 10119 473,'0'0'48,"0"0"-31,0 0-10,0 0 22,0 0 46,0 0 16,0 0-11,0-37-69,0 37-2,0 0 21,0 0-2,0 0 9,0 0-13,0 0-9,0 0 31,0 0-33,0 0 8,0 0 3,0 0-16,0 0 5,0 6-8,0 8-2,0 6 40,0 2-29,0 3 13,0 2 1,0-2-13,3 1 4,1 1-11,2-1-7,-2 1 31,0-2-32,1-2 12,-4-4 1,2-3-5,-3-3 7,0-2-15,0-4 2,0-2 12,0-3-12,0-2-2,0 2 3,0-2-1,0 0 1,0 4-3,0 0 0,0 1 1,0 3-1,0-1 0,1 0 1,0-1 2,0-1-1,-1-3-2,0 0 0,0-2 4,0 0-3,0 0-1,0 0 10,0 0-7,0 0 5,0 0-8,0 0 1,0 0 12,-6 0-13,-6 0 0,-6 0 0,-8 0 5,-11 0-8,-11 0 3,-8 4-19,-6 10-1,1 2-74,6 2-72,10-4-107,20-8-209</inkml:trace>
  <inkml:trace contextRef="#ctx0" brushRef="#br0" timeOffset="-90539.83">18527 10295 1301,'0'0'171,"0"0"-160,0 0-8,0 0 8,0 0 9,-62 28 19,6-3-39,-5 3 11,6-3-24,13-3-40,16-5-83,18-9-138,8-8-308</inkml:trace>
  <inkml:trace contextRef="#ctx0" brushRef="#br0" timeOffset="-90351.31">18602 10316 1207,'0'0'161,"0"0"-131,0 0-13,0 0 28,0 0 20,-68 40-6,35-14-59,2 1-7,-1-1-10,-1-2-156,-4-2-172,0-7-429</inkml:trace>
  <inkml:trace contextRef="#ctx0" brushRef="#br0" timeOffset="-85104.18">1789 10618 312,'0'0'195,"0"0"-158,0 0 47,0 0 40,0 0 14,0 0-44,0 0-40,-4-13 17,4 13-29,-2 0-6,2 0 6,0 0-41,-1 2 5,0 10-2,-2 5-2,0 2 24,-1 1-26,0-1 0,-1-1 7,0 0-2,3-1-5,-4 0 0,0-1 3,-1-2-4,-1-2 1,-1-1-20,2-3 4,0-1-69,3-3-8,1-1-37,-1-3-66,4 0-14,0 0-73</inkml:trace>
  <inkml:trace contextRef="#ctx0" brushRef="#br0" timeOffset="-77311.01">1678 10686 116,'0'0'148,"0"0"-22,0 0-94,0 0 62,0 0 26,0 0 9,0 0-69,-16-31 20,16 31-28,0-1 16,0 1-26,0 0-29,0 0 8,0 0-21,0 0-2,2 7-23,-2 4 8,2-1 17,-2-2-42,0-3-1,0-3 14,0 0-1,0-2 30,0 0 3,0 0 11,0 0 31,1-2-28,0 0 30,0 2-20,1 0-9,0 0-15,3 0-3,-1 8 0,1 2 0,-3 1-3,-2-2-5,0-1-6,0-3-9,0-3 16,0-2-3,0 0 10,0 0 15,0 0 2,2 2 19,7 1-8,1 3-9,3 3 20,-1 2-8,-3 0-29,-4-3 14,-4 0-16,2-2 0,-3-5 2,0 1 2,0 0 7,0-2-6,-4 0 7,-3 0 28,1-5-18,-2-6-8,1-3-14,5 0-16,-1-6-23,3 0-66,5-7-137,20-2-313</inkml:trace>
  <inkml:trace contextRef="#ctx0" brushRef="#br0" timeOffset="-76287.92">12641 9851 679,'0'0'124,"0"0"-124,0 0-14,0 0-50,0 0-25,0 0-93</inkml:trace>
  <inkml:trace contextRef="#ctx0" brushRef="#br0" timeOffset="-71032.54">12617 9690 306,'0'0'107,"0"0"-8,0 0-12,0 0-1,0 0 10,0 0-25,0 0-23,0 0 0,11-14-26,-11 14 1,0 0 3,0 0-4,0 0 12,0 0 2,3 0-1,0 0 16,2 5-21,-2 5-3,1 1-2,-2 0-14,-2 2 2,1 2 3,-1-1-13,0 3 24,0 1-12,0 1 7,0 1 3,0 1-10,0-2 8,-2-2-13,0-4-6,-1-1 16,2-3-17,0 0 1,1-3 9,0 0-3,0-2 0,0-2-8,0 0 3,0 0-3,0-2-2,0 2 0,0-2 4,0 0-3,0 0-2,0 0-5,0 0-15,0-2 9,0-8-32,0-3-6,0-2 6,0-4 3,0-3 9,-1-3 0,0-1 22,-3 2 3,1 2 14,0 2-5,-1 6 16,2 2 2,0 5 6,1 4-2,1 3-2,0 0 14,0 0-29,0 1-3,0 13 4,2 3 2,5 4 9,-1 2-9,-1-1-10,-2 1 6,-1-2-6,-2 0-23,0-4-51,0-3-136,0-5-242</inkml:trace>
  <inkml:trace contextRef="#ctx0" brushRef="#br0" timeOffset="-68160.88">1739 10735 59,'0'0'570,"0"0"-491,0 0-63,0 0 48,0 0 63,0 0 0,57-26-60,-55 26-23,1 0-12,-3 0-17,0 0-2,0 0-13,-7 0 3,-2 0 0,-2 0-1,3 0-2,4 0 7,2 0 8,2 0 29,0 0-4,0 0-13,0 0 15,0 0-32,2 0 4,0 0-2,0 0-10,-2 0-2,0 0 0,0 0 0,0 0-9,0 0 6,-4 0-11,-3 3 7,-1-1 7,-3 0 2,1-2-1,3 0 4,3 0 33,1-10 2,1-5 3,2-1 4,0 0-25,5 1 11,8 2-17,6 3-14,1 4 6,-2 6-8,0 0-3,-6 0 1,-4 9-5,-5 4 1,-3 2-18,0 1-7,-14 0 24,-6-6-15,3-2 9,-1-8 12,5 0 1,4-3 9,2-8-3,5-5-1,2-3-5,18-4-50,19 0-114,10-2-139,10 0-296</inkml:trace>
  <inkml:trace contextRef="#ctx0" brushRef="#br0" timeOffset="-54797.78">6561 10200 572,'0'0'100,"0"0"-65,65-1 18,-34 1-20,1 0 14,-3 0-16,-8 1-25,-8 1-5,-6 0-1,-6 1-27,-1-1-19,-1 0-41,-15 0 34,-1 0 5,-4 0 12,-4-1 18,5 0 4,-1 1 14,3 0 5,6 0 0,6-2 44,5 0 18,1 0 25,0 0 37,11 0-38,11 0-37,9-5-22,4-1-31,-1-1-2,-5 2-14,-6 2-48,-9 2-72,-7 1-144,-7 0-152</inkml:trace>
  <inkml:trace contextRef="#ctx0" brushRef="#br0" timeOffset="-51928.19">21442 9216 24,'0'0'795,"0"0"-668,0 0-54,0 0 9,-75-25-16,43 36-7,-4 16-11,-1 8-42,5 6 1,8-1-3,11-3-3,13-9-2,0-6-24,21-10-31,11-9 38,3-3-26,5-8 32,-3-14 11,-5-8 1,-4-6 2,-8-5-1,-9-5 4,-11-2-5,0 0 6,-16 6-6,-3 10 4,4 13 17,4 10 46,8 9-17,1 12-25,2 25 12,-2 18 30,1 17-6,-1 5-24,-4 1-26,-2-3-1,-2-6-10,2-6-23,4-11-28,4-15-128,0-11-102,5-10-175</inkml:trace>
  <inkml:trace contextRef="#ctx0" brushRef="#br0" timeOffset="-51479.83">21501 9610 596,'0'0'134,"0"0"-118,0 0 46,0 0 41,0 0 5,0 0-67,0-7-20,0 5 18,0 1 32,0-2 3,4 0-34,1 0-16,-1 0 17,0 1-29,-3 2 5,-1 0 7,0 0-23,0 5-1,0 10-2,0 2 2,-2-2 17,-3-1-15,1-6-2,1-2 3,3 1-1,-1-1-1,1 3-1,0 1 0,0 3-5,7 1 5,-4-2-24,1 1-30,-3-2-35,0-3-65,1-2-59,3-6-149</inkml:trace>
  <inkml:trace contextRef="#ctx0" brushRef="#br0" timeOffset="-51128.93">21968 9218 314,'0'0'657,"0"0"-657,0 0-49,0 0 49,0 0 7,-71-26 4,46 59 11,6 9-15,12 2 20,7-3 42,3-7 6,11-7 25,0-8-31,-3-4-11,-4-5-21,-4 0-25,-3-3-12,0 1 0,-6-1-19,-11-5-56,-5-2-53,1-6-71,6-10-217</inkml:trace>
  <inkml:trace contextRef="#ctx0" brushRef="#br0" timeOffset="-50942.56">22072 9403 723,'0'0'205,"0"0"-173,33 84 79,-33-42 68,0 3-72,0-2-70,-13-3-27,1-3-10,-1-6-31,2-8-193,5-7-288</inkml:trace>
  <inkml:trace contextRef="#ctx0" brushRef="#br0" timeOffset="-50742.32">22406 9431 1177,'0'0'0,"69"-5"-4,-43 5-1,-8 1-34,-10 10-138,-8 2-396</inkml:trace>
  <inkml:trace contextRef="#ctx0" brushRef="#br0" timeOffset="-50542.1">22406 9601 1024,'0'0'304,"73"-13"-298,-36 9-11,-5 1 5,-3 3-28,-1 0-126,0-2-266</inkml:trace>
  <inkml:trace contextRef="#ctx0" brushRef="#br0" timeOffset="-50300.85">22924 9313 1136,'0'0'124,"0"0"-124,0 0 0,0 0 11,0 0 16,-30 89 28,14-40-33,7-3-22,9-7 6,0-5-5,14-9 1,7-10-4,6-8-12,2-7-19,3-7-20,-4-18-79,-4-9-20,-8-7 36,-7-6-11,-7-3 61,-2-2 66,0 5 4,0 11 58,0 15 86,-2 13 17,0 8-14,-1 3-98,-5 22-45,-2 14 17,-5 11 35,-1 5-24,2 2-36,3-3 1,2-1-6,6-6-17,3-7-86,0-9-170,14-9-245</inkml:trace>
  <inkml:trace contextRef="#ctx0" brushRef="#br0" timeOffset="-50068.79">23161 9679 874,'0'0'241,"0"0"-234,0 0-3,0 0 41,0 0-7,43 58-38,-61-33-11,-3-5-22,1-2 13,5-5 17,7-7-5,8-2 8,2 1 10,18-2 66,8 1-10,8 0-22,2-3-34,6-1-10,1 0-68,1 0-142,-5 0-209</inkml:trace>
  <inkml:trace contextRef="#ctx0" brushRef="#br0" timeOffset="-49785.15">23736 9417 879,'0'0'142,"0"0"-142,0 0-14,-72-10 14,37 35 26,8 12-17,11 10-3,16 0 29,0-3 34,16-6 47,4-10-27,-3-5-23,-3-7-1,-4-5-48,-6-5-3,-3-1-14,-1-2-30,-1-2-90,-12-1-74,-2 0-43,3 0-172</inkml:trace>
  <inkml:trace contextRef="#ctx0" brushRef="#br0" timeOffset="-49580.69">23739 9703 309,'0'0'745,"0"0"-692,63-6-46,-49 6 73,-3 10-15,-4 6-51,-3 3-14,-4 2-15,0 4 12,-7 0 3,-6-3 0,1-2 5,6-5-2,5-7 4,1-2 4,8-1 7,17-3 38,11-2-56,5 0-75,0 0-184,-9-7-301</inkml:trace>
  <inkml:trace contextRef="#ctx0" brushRef="#br0" timeOffset="-48571.94">21212 9877 901,'0'0'380,"0"0"-338,0 0-42,0 0 17,0 0 126,0 0-70,0 11-3,0-9-38,0-1-7,0 1 14,2-1-6,1 0 5,-3-1 5,2 2-42,-2-2 5,0 0-5,0 0-1,0 0-18,1 0-47,3 0-9,4 0-5,12-9-134,9-5-204</inkml:trace>
  <inkml:trace contextRef="#ctx0" brushRef="#br0" timeOffset="-47748.3">21988 9878 1337,'0'0'0,"0"0"-97,0 0-194,0 0 54,0 0 126,0 0-118</inkml:trace>
  <inkml:trace contextRef="#ctx0" brushRef="#br0" timeOffset="-47268.17">23799 10039 1099,'0'0'0,"0"0"-67,0 0-176,0 0 132,0 0 106,0 0-22,12 2-422</inkml:trace>
  <inkml:trace contextRef="#ctx0" brushRef="#br0" timeOffset="-32709.2">1876 8661 548,'0'0'174,"0"0"-79,0 0 24,0 0-17,0 0-28,0 0-12,0 0-61,-2 24 8,-1 12 23,-4 4-5,0 4-2,-1 5-18,1-1 0,2 0 14,3 3-21,2-3 0,0-2 4,1 0 2,6-3-5,0 2-1,0 0 0,-4 3 3,-3 0-3,0-1 0,0 1 0,-5-3 3,-2-1-3,1 0 0,0-4 0,3-5-5,-2-1 10,3-4-10,-3 1-3,-1-2 1,-2 0-1,-3 0 8,2-5 0,0-4-1,0-3 1,4-2-10,3-3 4,0-2 6,2-3-6,0-1 4,0-3 2,0 1-2,0-1 8,0 3-6,0 0 0,0 4 2,0 0-5,0 1 3,2 3-11,3 1 5,1 2-18,1 2 24,0 1 0,0-1-67,-3 2 36,3-2 26,-3-4 5,2-4-12,0-2-15,1-3 27,4 1 0,0-3 2,6-1 5,5-3-7,4 0 4,3 0-7,3-1 5,4-5-4,3 0-7,2 0 9,2 0 7,3 0-7,1 0 0,1 3 9,3-1-1,1 1-4,2 1 8,-4 0-12,5 1 6,0 1-6,0 0 0,1 0 2,-1 0 0,4 1-2,0 5 0,3-3 4,3 2-6,1-2 2,3 0 0,1 1 7,3 1 3,2-1-6,-2 0-4,2 1 5,1-1-4,0-1-1,4-1 0,3-1-6,-2-1-1,3 0 6,1 0 0,5 0 1,-1 0 13,-2 0-13,-3 0 0,-2 0-2,-3 0 7,-1 0-5,-3 0 0,-2-3 1,0 0-5,-3 1 4,-1 0 0,-1 0 8,2 2-4,-1 0-4,-1 0 5,-2 0-3,0 0-1,0 0-1,0 0 0,0 0-5,3 0 6,-2 0-1,1 0 0,0 0-1,3-2-5,2-2 6,1 0 0,0 0-10,1 0 9,-6 4 1,-1 0 0,-4 0 3,2 0-6,0 2 1,2 3 2,3-2-7,1 0 9,2-2-2,0 1 0,3 0 1,-2 0-2,-4 0 1,-3-2 0,-4 3 1,-5-2 5,1 0-6,-4-1 0,-6 1 1,-4 1-1,-5-2 0,-5 2 0,-11-1 4,-7-1 1,-8 1-5,-7 1 9,-2-2-4,1 0-9,2 1 4,-1 1-6,2 1-6,4 1 8,-2 1 3,6 0-2,1-1 3,-3 0 7,6-1-7,-4 0 0,0 1 6,-1-1-4,-1-2-2,0-1 9,-3 0-8,-2 0 8,0-4-9,-2-7-10,0-5 0,2-4 2,-1-3 3,2-7 4,3-4 2,5-8 2,2-8-3,5-8 0,1-6 31,2-4-29,-5-4 17,-4-5-3,-7-3-3,-2-3-2,-3 0-11,-1 4 0,4 4-6,-2 9 6,4 9 0,-1 8-1,0 7 3,-2 4-3,-3 3 1,1 6 0,-2 4 0,-1 5 3,1 7-3,-2 1 0,0 0-2,-2 3-2,-12-2-10,-7 1 13,-2 1-12,-6 2 13,-1 1 0,-3 0 0,-2 1 1,-3-1-3,-3 1 2,-7-1 0,-7-1-5,-6-3 5,-7-2 0,-8 2 0,-6 1 4,1-1 2,3 1-6,2 2 1,4-4 4,2 2-5,-3 0 0,2 1-2,-2 0 4,1 0-2,-3 1 0,-3 1 0,0 4 3,-5-1 3,0 3-6,-5 0 7,-3 0-6,2-1 12,7 0-13,7-2 0,8 0-1,0 3 1,-2 0 0,1-2 4,-1 1 0,0 0-4,-3-1 0,-2 0 0,1-2 14,0-1-11,3 3-3,1-2 0,5 2 2,5 1-1,0 0-1,0 1 0,2 0 5,-4 0-3,-3 8-2,-6 7 2,-5 1 3,-1-1 1,-1-2-6,0-3 0,-1-6 6,0-4-6,4 0 0,3 0 0,4-2 1,2-2 8,1 0-9,0-1 0,2 0 16,-3-2-12,-3 1-4,-5 3 7,-1 2-6,0 1 14,-1 0-15,5 0 3,8 0 6,1 0-3,4 0-8,3 0 2,-1 0 0,-3 0 8,-1-2-8,-2 2 0,4 0-4,-2-1 8,4 1-4,3 0 0,0-1 4,2 1-2,4-2-2,5-2 0,5-3 11,2 0-8,-1 1-3,6 0 0,4 1 4,4 1-5,6 0 1,-2 1 0,1 1-1,1-1 1,1 2 0,3 1 0,1-1 1,1 1-4,5 0 3,-1 0 0,-1 0-1,-1 0 2,-5 0-1,0 0 0,-3 0 4,-1 0-6,-2 0 2,5 0 0,1 0 0,3 0 4,2 0-4,2 0 0,3 0 4,-1 0-1,0 0-3,-1 0 0,0 0 15,0 0-5,-1 0-9,5 0 6,-2 0-7,2 0 3,0 0-3,0 0-48,0 0 8,5 0-60,9 3-47,6-3-252</inkml:trace>
  <inkml:trace contextRef="#ctx0" brushRef="#br0" timeOffset="-28932.65">2429 9508 617,'0'0'387,"0"0"-387,0 0-25,0 0 14,0 0 11,0 0-6,0 0-7,0 0-136,-2 1 0,2 3 24,0-4-239</inkml:trace>
  <inkml:trace contextRef="#ctx0" brushRef="#br0" timeOffset="-28453.06">2857 9581 948,'0'0'134,"0"0"-134,0 0-101,0 0 101,0 0 28,0 0 10,0-2-38,0 2-17,0 0-23,0 0 33,0 0-43,0 0-48,0 0 54,0 0 10,0 0 29,0 0-9,0 0 0,0 0 4,0 0-11,0 0-2,2 0-24,2 0-69,1 0-136</inkml:trace>
  <inkml:trace contextRef="#ctx0" brushRef="#br0" timeOffset="-27117.79">2324 9641 788,'0'0'0,"0"0"-49,0 0 14,0 0 35,0 0-8,0 0-18,0 2-135,-2-1 44,2-1-61</inkml:trace>
  <inkml:trace contextRef="#ctx0" brushRef="#br0" timeOffset="-26381.77">2811 9566 733,'0'0'194,"0"0"-194,0 0-58,0 0 58,0 0 10,0 0 38,5 0-48,-5 0-29,0 0 25,0 0-1,0 0 4,0 0-1,0 0 4,0 0 6,0 0-8,0 0 0,0 0 9,0 0-5,0 0-4,0 0 0,0 0 1,0 1-8,0 0 7,0 1 0,0 0 3,0 0-3,0-2 0,0 0 0,0 0 1,0 0 1,0 0-2,0 0 0,0 0 2,0 0-1,0 0-1,0 0 0,0 0 1,0 0-5,0 0 4,0 0 0,0 0 3,0 0-2,0 0-1,0 0 0,0 0 3,0 0-4,0 0 1,0 0 0,0 0-10,0 0 8,0 0-10,0 0-14,0 2-20,0-1-49,2-1-100</inkml:trace>
  <inkml:trace contextRef="#ctx0" brushRef="#br0" timeOffset="-25542.16">5066 9711 763,'0'0'140,"0"0"-115,0 0 31,0 0-34,0 0 12,0 0 5,-2 0-39,0 0-12,1 0-30,1 0-44,0 0-58,10 0-263</inkml:trace>
  <inkml:trace contextRef="#ctx0" brushRef="#br0" timeOffset="-25027.23">6860 9877 929,'0'0'117,"0"0"-115,0 0 6,0 0-8,0 0 0,0 0-5,-3 9-44,5-9-178,10 0-196</inkml:trace>
  <inkml:trace contextRef="#ctx0" brushRef="#br0" timeOffset="-24456.91">7555 10008 147,'0'0'208,"0"0"-172,0 0-24,0 0 32,0 0 16,0 0-14,0 0-25,0 0-21,0 2 0,0-2 8,0 0-4,0 2 2,0-2-5,0 0 2,0 0 7,0 0-10,0 0 0,0 0 5,0 0-3,0 0-4,0 0-6,0 0-40,0 0-26,0 0-55,0 0-76</inkml:trace>
  <inkml:trace contextRef="#ctx0" brushRef="#br0" timeOffset="-23234.84">2789 11118 337,'0'0'157,"0"0"-72,0 0 44,0 0 43,0 0-13,0 0-27,-73-60-24,45 58-55,-1 2-6,-6 6-1,-1 17-39,2 10 3,4 11-10,8 6 8,6-1-19,9-5 11,7-11-13,2-12-2,20-10-31,13-11 1,10-10 8,12-21-33,3-12 28,-6-5 25,-8-1 17,-12 2 23,-11 2-22,-14 4 21,-9 0-8,-5 1-12,-22 2 16,-5 4-18,-2 8 0,2 9 29,7 10-3,4 7-1,6 9 5,1 22-11,3 21 41,6 19-15,5 13-10,0 12 10,0-5-33,4-6 1,1-11-13,2-16 10,4-12-22,0-10-10,3-12-104,3-12-30,-2-9-147,1-3-260</inkml:trace>
  <inkml:trace contextRef="#ctx0" brushRef="#br0" timeOffset="-23031.65">2920 11455 725,'0'0'357,"0"0"-326,21 55 93,-16-26-23,-5 0-59,0 1 36,-5-3-78,-2-6-11,0-2-31,0-9-161,2-5-180</inkml:trace>
  <inkml:trace contextRef="#ctx0" brushRef="#br0" timeOffset="-22656.56">2857 11382 402,'0'0'305,"0"0"-152,0 0 7,0 0 53,0 0-94,0 0-48,32 2 11,-7-2-50,8 0-11,6-3-21,2-1-16,0-1-50,-4 0-176,-5 1-288</inkml:trace>
  <inkml:trace contextRef="#ctx0" brushRef="#br0" timeOffset="-22357.07">4015 11176 871,'0'0'166,"0"0"-82,0 0 68,66-18-74,-34 12-13,0 1-65,-3 1-4,-7 4-42,-5 0-178,-13 0-188</inkml:trace>
  <inkml:trace contextRef="#ctx0" brushRef="#br0" timeOffset="-22163.24">4040 11292 213,'0'0'819,"0"0"-726,0 0-72,84-11-21,-43 10-7,5-3-217</inkml:trace>
  <inkml:trace contextRef="#ctx0" brushRef="#br0" timeOffset="-21481.1">5371 10894 606,'0'0'544,"0"0"-441,0 0 6,0 0-27,0 0-59,0 0 1,-2 40 25,0-3-41,-5-2 12,1-3-20,-1-4-9,1-9-29,4-7-73,0-9-26,2-3-71,0-11 4,5-12-7,2-8 77,1-3 134,-3-1 28,2 3 128,0 0 0,0 7 9,0 5-15,-1 10 8,-1 5-77,3 5-21,7 7-26,7 16-26,5 9 35,-1 5-16,-2 0-25,-1 0 23,-2-5-25,-2-5 0,-4-6-5,-2-9 5,-6-6-18,-2-5-23,-3-1-17,-1-8 56,1-13-32,0-9-10,-1-3 37,-1-5-21,0 1 5,0 1-19,-5 4-11,0 4 42,3 6-18,2 8 12,0 5 0,0 6-49,0 3-46,6 0-92,1 1-115</inkml:trace>
  <inkml:trace contextRef="#ctx0" brushRef="#br0" timeOffset="-21050.51">5927 10877 666,'0'0'151,"0"0"-129,0 0 78,0 0-50,0 0 2,0 0-3,2 7-21,-2 1 23,0 0-48,0-2-3,0-2 9,0-1-5,0 1-4,0-2 0,0-1 1,0-1 1,0 0-2,0 0-6,0 0 0,0 0-48,-1 0-25,-3 0-32,-5 0-98,2 0-88</inkml:trace>
  <inkml:trace contextRef="#ctx0" brushRef="#br0" timeOffset="-20617.74">5437 10988 258,'0'0'0,"0"0"-84,0 0 84,0 0 42,0 0-3,0 0-33,57-12-3,-56 12 7,-1 0 42,0 0-34,0 0 1,-5 0 20,-2 0-21,-1 0-9,0 0-9,-1 0-19,0 0-19,0-1-48,-1 0 39,4 0 46,-2-1 1,1 2 4,3-2 6,0 2-1,4-1-9,0-3-5,0 0-75</inkml:trace>
  <inkml:trace contextRef="#ctx0" brushRef="#br0" timeOffset="-20347.57">5437 10988 760</inkml:trace>
  <inkml:trace contextRef="#ctx0" brushRef="#br0" timeOffset="-20003.24">5437 10988 760,'21'-46'87,"-21"42"16,0 3-33,0 1-1,15 0-27,2 8-41,2 6 5,-4 2-6,-9 2 0,-6 1-5,0 0 4,-16-3-49,-16-1-10,-9-5-32,-6-7-76,1-3-40,6-4-13,10-14 105,14-9 116,16-2 211,5-4 67,24 1-83,16 4-35,10 6-39,7 8-36,-3 10 6,-7 4-66,-11 5-11,-14 15 2,-16 4-16,-11 5 0,-19 3-1,-22 0 2,-14-3-11,-7-7-16,4-9-10,12-10 27,14-3 9,16-10 2,13-7-2,6-7-12,26 1-8,15 1-116,13 2-59,6 7-162,1 3-237</inkml:trace>
  <inkml:trace contextRef="#ctx0" brushRef="#br0" timeOffset="-19253.09">5890 11013 1025,'0'0'248,"0"0"-127,0 0-9,0 0-63,0 0-5,0 0-15,7 80-5,-7-40-10,0-2-14,-7-6 0,0-5-37,0-8-114,3-11-13,-3-8-167,0-9-43,5-19-5,2-7 222,0-3 157,2 0 276,12 3-25,0 7 76,0 6-137,-1 12-11,0 8-63,2 2-55,3 14-22,2 11 2,1 8-26,-4 5 41,1 2-51,-1 0-2,-2-5 3,-1-5-1,-2-10-8,-4-9 3,-2-8 0,0-3-11,1-7 16,1-19-5,2-8 13,1-8-10,-4-6 5,3 1-8,-4-3 3,-2 8 9,1 8-12,-3 14 0,-1 10-2,2 10-30,0 1-66,2 17-124,7 3-93,2 1-323</inkml:trace>
  <inkml:trace contextRef="#ctx0" brushRef="#br0" timeOffset="-19030.86">6461 11036 370,'0'0'983,"0"0"-891,0 0-8,0 0-3,18 57-20,-18-19-29,0 6-32,-2 0 7,-9-2-20,1-7-35,0-8-100,-2-12-75,5-13-178,2-2-213</inkml:trace>
  <inkml:trace contextRef="#ctx0" brushRef="#br0" timeOffset="-18833.24">6439 11109 547,'0'0'238,"11"-87"-146,-6 49 25,2 7-10,5 8 27,5 8-79,7 6-38,7 7-17,2 2-1,-3 2-58,-4 14-99,-9 2-85,-12 3-221</inkml:trace>
  <inkml:trace contextRef="#ctx0" brushRef="#br0" timeOffset="-18630.59">6445 11310 1006,'0'0'224,"0"0"-123,0 0 48,0 0-64,64 0-42,-34 2-43,-1 2-98,4-2-241,2-2-511</inkml:trace>
  <inkml:trace contextRef="#ctx0" brushRef="#br0" timeOffset="-18367.08">7188 11252 328,'0'0'836,"0"0"-744,0 0-4,0 0-9,90-46-79,-46 46-1,8 0-12,0 0-181,-2 0-159,-5 0-309</inkml:trace>
  <inkml:trace contextRef="#ctx0" brushRef="#br0" timeOffset="-17979.25">7707 11085 509,'0'0'536,"0"0"-441,0 0 19,0 0-38,0 0-33,-87-25-15,62 60-13,6 10-15,11 2 5,8-1-3,0-6-2,15-8-2,6-13 1,6-12 2,4-7 2,0-5-3,-2-20 0,-3-11-13,-6-9 13,-6-6-21,-8 0-3,-2-4-25,-4 3 31,-6-2-12,-11 3 18,-4 11-2,2 11 28,5 15 0,5 14 47,3 5-23,1 26-3,3 16 19,2 16 19,0 6 8,8 6-54,4 1-1,-3-4-3,0-8-21,0-11 0,0-13-2,2-9-68,1-8-89,-1-8-91,-1-10-133</inkml:trace>
  <inkml:trace contextRef="#ctx0" brushRef="#br0" timeOffset="-17782.56">7911 11370 1142,'0'0'155,"0"0"-49,0 0-29,0 0 41,32 55-93,-30-28-17,-2 2-8,0-4-21,0-3-114,2-8-159,3-9-310</inkml:trace>
  <inkml:trace contextRef="#ctx0" brushRef="#br0" timeOffset="-16853.04">5974 11730 112,'0'0'708,"0"0"-564,0 0-7,80 16 25,18 0-18,39 0 27,36-1-73,26-5-35,27 1 2,13-5-5,4-4 11,-8-2-69,-17 0 2,-22-3 23,-25-4-27,-31-1-3,-37 3-27,-37-1-35,-37 4-19,-29-2-49,-19-2-190,-29-2-207</inkml:trace>
  <inkml:trace contextRef="#ctx0" brushRef="#br0" timeOffset="-15772.85">6819 12203 746,'0'0'227,"0"0"-100,0 0 14,0 0-53,-19-58 16,-5 56-67,-4 2-18,1 4-19,1 9 3,6 1-4,7 2 1,8-1 0,5 2-2,5-2 13,17 1 7,6 0 35,1 0 0,-2 1 10,-6 0-33,-8 0-19,-6-1 28,-7-3-34,0 0-5,-8-2 2,-13-4-2,-11-2 12,-2-3-12,-5-2-1,1 0-13,4-7-2,4-3-13,10 1-6,6 1-35,5 4-32,8 1-76,1 3-151,16 0-243</inkml:trace>
  <inkml:trace contextRef="#ctx0" brushRef="#br0" timeOffset="-15546.27">7000 12390 1106,'0'0'315,"0"0"-170,0 0-49,0 0 19,7 66 5,-11-37-60,-5 0-11,0 0-47,2 0 4,-3-1 5,1-4-11,3-7-27,2-6-61,4-5-62,0-6-11,4 0-312</inkml:trace>
  <inkml:trace contextRef="#ctx0" brushRef="#br0" timeOffset="-15283.64">6821 12362 789,'0'0'428,"0"0"-288,0 0-58,0 0 32,74 0-34,-32 5-20,13 2-41,7 2-19,4-2-62,1-4-132,0-3-563</inkml:trace>
  <inkml:trace contextRef="#ctx0" brushRef="#br0" timeOffset="-9227.98">5896 11323 1080,'0'0'105,"0"0"-102,0 0-2,0 0-1,0 0-13,0 0-36,0 0-128,-3 18-205,0-16-107</inkml:trace>
  <inkml:trace contextRef="#ctx0" brushRef="#br0" timeOffset="-7877.13">9267 11865 816,'0'0'306,"0"0"-174,0 0-5,0 0-51,61-10 13,-36 8-18,5-1-34,0-1-28,-1 2-9,-2 1-27,-6 1-82,-9 0-203,-7 1-385</inkml:trace>
  <inkml:trace contextRef="#ctx0" brushRef="#br0" timeOffset="-7683.68">9363 11952 1120,'0'0'158,"0"0"-95,0 0-44,86-21-19,-24 9-73,6-1-262</inkml:trace>
  <inkml:trace contextRef="#ctx0" brushRef="#br0" timeOffset="-7303.4">10468 11412 930,'0'0'86,"0"0"26,0 0 2,0 0-15,0 0-14,0 0-7,-2-40-63,16 61-11,2 11 4,0 9-3,-13 2 1,-3 3-6,-7-3-7,-14-4-24,-2-7-22,-2-8-15,0-9 23,2-11 2,1-4 15,3-7 28,4-12 7,5-2 44,6-1-4,4 2 17,2 7 7,12 4-16,8 9-12,4 0-21,8 11-5,2 7-5,1 3-12,-6 0 0,2 1-25,-6-1-60,-2-5-71,-3-6-98,1-10-268</inkml:trace>
  <inkml:trace contextRef="#ctx0" brushRef="#br0" timeOffset="-7010.77">10862 11528 1018,'0'0'102,"0"0"-86,0 0 11,0 0 9,-65 55 38,58-13-54,7 1-19,7-4 18,15-9-13,1-6 1,2-10-1,-4-9-1,-1-5 11,-2-6 4,-6-16 14,-1-11 16,-7-6-16,-4-2-6,0 0-1,-12 4-17,-2 7-7,-1 11-3,4 10-24,5 9-5,4 0-52,2 15-30,10 6-58,20 0-65,6-3-143,8-6-138</inkml:trace>
  <inkml:trace contextRef="#ctx0" brushRef="#br0" timeOffset="-6757.22">11211 11598 670,'0'0'317,"0"0"-114,0 0-56,0 0-58,0 0-23,0 0-48,7 48 10,-18-21-21,8 1-7,3-5-1,5-3-4,11-9-5,2-6 8,4-5 4,0-5 7,-1-15 13,-2-7 8,-7-3 14,-6-2-16,-6 1-18,0 1 0,-7 5-10,-6 6-12,1 6-19,5 6-39,3 7-49,4 0-114,0 6-219,0 6-113</inkml:trace>
  <inkml:trace contextRef="#ctx0" brushRef="#br0" timeOffset="-6550.99">11859 11502 1246,'0'0'156,"0"0"-148,0 0-3,0 0 14,-63 63 39,28-29-50,3-2-8,7-1-18,5-6-82,6-5-112,1-6-134,6-11-299</inkml:trace>
  <inkml:trace contextRef="#ctx0" brushRef="#br0" timeOffset="-6346.15">11686 11506 1020,'0'0'71,"0"0"-50,0 0 20,0 0-28,0 0-11,0 0-2,40 57-23,-34-35 9,1-4 10,-1-4-43,-1-3-41,0-2-83,0 0-74,-3-3 53,0 1-5,-2-3 30</inkml:trace>
  <inkml:trace contextRef="#ctx0" brushRef="#br0" timeOffset="-6310.23">11764 11669 11,'0'0'68,"0"0"-61,0 0-7</inkml:trace>
  <inkml:trace contextRef="#ctx0" brushRef="#br0" timeOffset="-5976.54">11795 11558 783,'0'0'100,"0"0"14,0 0 0,0 0-40,-73-1 14,49 25-33,6 8-14,6 7 10,10 0-21,2-4-8,8-2-5,7-10 2,3-6 0,1-7-7,1-9 0,2-1 27,3-21-14,3-11-14,-2-10 1,-4-5-10,-7 0 14,-12 0 5,-3 6-9,-6 4 2,-13 11-14,-6 10-9,-3 14-5,-4 4-27,0 20-42,6 7-68,9 1-126,15-1-255</inkml:trace>
  <inkml:trace contextRef="#ctx0" brushRef="#br0" timeOffset="-5764.74">12361 11558 1264,'0'0'222,"0"0"-190,0 0 37,0 0-36,0 0-3,-87 63-20,43-31-10,3-1-3,6-3-68,6-5-92,9-9-95,8-10-226</inkml:trace>
  <inkml:trace contextRef="#ctx0" brushRef="#br0" timeOffset="-5567.92">12139 11597 773,'0'0'456,"0"0"-338,0 0 39,0 0-47,0 0-38,0 0-56,50-16-14,-43 48 1,3 3 1,3 1-8,1-2-35,1-3-131,2-7-140,1-11-431</inkml:trace>
  <inkml:trace contextRef="#ctx0" brushRef="#br0" timeOffset="-5366.99">12553 11531 1371,'0'0'139,"0"0"-80,0 0-9,0 0-29,0 0 0,2 61 1,-13-22-22,5-2-20,2-2-68,4-7-70,3-7-177,18-14-413</inkml:trace>
  <inkml:trace contextRef="#ctx0" brushRef="#br0" timeOffset="-5128.06">12758 11637 1213,'0'0'94,"0"0"-9,0 0-32,0 0-25,0 0 14,-16 66-31,16-38-6,5-4 0,9-3 1,4-10-6,0-5 1,4-6 11,-1-4 2,1-13 9,-3-10 14,-3-3-6,-7-2 0,-7 0-7,-2 4-11,-4 5 4,-14 4-17,-3 6-13,-2 8-1,3 5-13,5 0-24,5 12-60,6 3-71,1 1-86,3-1-197</inkml:trace>
  <inkml:trace contextRef="#ctx0" brushRef="#br0" timeOffset="-4906.62">13032 11388 1178,'0'0'171,"0"0"-100,0 0 11,0 0-26,0 0-36,63-20-20,-43 20-30,4 0-74,0 6-96,2-2-329</inkml:trace>
  <inkml:trace contextRef="#ctx0" brushRef="#br0" timeOffset="-3972.2">13407 11209 666,'0'0'206,"0"0"-95,0 0 55,2-55-28,8 48-41,0 0-5,0 5-57,1 2-20,-4 0-12,3 9-2,0 9-2,-5 4 1,-3 1-13,-2 1 10,0 0-40,-7-4-3,-4-2 6,2-7-5,2-3 12,7-5 17,0 0 16,4 0 12,15 3 45,3 1 16,1 1 8,-5 0-17,-4 2-18,-5 1-19,-6 3-26,-3 3 6,-5 0-7,-13 2-7,-7-4-3,-1-2-30,-1-6-3,2-4-39,1-3-23,3-2 8,3-9-70,4-3-90,3 0-153</inkml:trace>
  <inkml:trace contextRef="#ctx0" brushRef="#br0" timeOffset="-239.86">13764 11786 381,'0'0'150,"0"0"-12,0 0 9,0 0 10,0 0-19,0 0 6,-7 0-34,7 0-13,10 0 0,12 0-27,10 1-24,7 1-5,0 2-31,-4-1-3,-4 1-1,-7 0-5,-3 0 1,-6-2-2,-5-1-19,-3 0-4,0-1-45,-1 0-53,3 0-56,0-3-149,0-4-281</inkml:trace>
  <inkml:trace contextRef="#ctx0" brushRef="#br0" timeOffset="1178.78">14770 11569 693,'0'0'134,"0"0"-18,0 0-9,0 0-22,0 0-4,0 0-22,-43-23-32,25 43 5,3 9-10,2 4 2,5 5 0,8-3-13,0-5 0,13-4-11,8-7 1,3-8-7,3-5-3,-1-6-1,-1-4 8,-1-14 2,-5-9 9,-5-5-3,-5-3 13,-5-2 21,-4 5-15,0 3 5,-9 7-14,-5 8-16,-2 6-3,0 8-42,-2 0-51,2 18-80,5 4-124,5 1-275</inkml:trace>
  <inkml:trace contextRef="#ctx0" brushRef="#br0" timeOffset="1428.6">15111 11699 900,'0'0'189,"0"0"-74,0 0-17,0 0-43,0 0-25,0 0-17,1 0-13,-1 0-11,-3 0 4,0 0 4,1 0 2,2 0 1,0 0-6,0 0-15,4-2-75,9-3-132,2 3-285</inkml:trace>
  <inkml:trace contextRef="#ctx0" brushRef="#br0" timeOffset="1730.19">15409 11496 478,'0'0'317,"0"0"-183,0 0 72,0 0-23,0 0-52,0 0-22,10-10-77,-10 51-8,0 13 27,-7 0-24,-3-3-18,1-5-9,1-5-21,3-8-47,3-9-133,2-11-127,0-12-325</inkml:trace>
  <inkml:trace contextRef="#ctx0" brushRef="#br0" timeOffset="1963.9">15628 11537 982,'0'0'127,"0"0"27,0 0-18,0 0-61,0 0-22,0 0 16,-9 88-23,2-54-32,0-1-13,1-3-2,3-3-15,-1-3-96,4-6-102,0-7-168</inkml:trace>
  <inkml:trace contextRef="#ctx0" brushRef="#br0" timeOffset="2179.66">15824 11578 779,'0'0'235,"0"0"-214,0 0 48,0 0-24,0 0 64,47 68-2,-29-37 2,-2-2-46,-6-4-22,-4-1-14,-6-5-23,0-4-4,-13-2-18,-10-5-58,-7-7-26,-1-1-115,3-12-143,11-11-281</inkml:trace>
  <inkml:trace contextRef="#ctx0" brushRef="#br0" timeOffset="2379.46">15872 11600 961,'0'0'228,"100"-53"-162,-51 35-44,-8 8-22,-9 8-52,-7 2-167,-5 2-423</inkml:trace>
  <inkml:trace contextRef="#ctx0" brushRef="#br0" timeOffset="2424.37">16314 11581 1362,'0'0'225,"0"0"-219,0 0-1,0 0 38,0 0 6,-24 74-34,-3-35-15,6-2-19,3-4-29,7-6-110,5-9-108,5-12-152</inkml:trace>
  <inkml:trace contextRef="#ctx0" brushRef="#br0" timeOffset="2629.72">16197 11586 1125,'0'0'224,"0"0"-160,0 0 40,0 0-27,0 0-20,70 76-36,-56-39-8,-2 0-13,-1-1-9,-2-2-65,-1-6-143,0-8-197</inkml:trace>
  <inkml:trace contextRef="#ctx0" brushRef="#br0" timeOffset="3046">16670 11559 1346,'0'0'107,"0"0"-87,0 0 16,0 0-4,-12 77 53,1-36-75,3-3-10,3-5-18,3-4-43,2-7-67,0-8-40,14-11-91,8-3-74,5-13-6,2-12 9,0-6 330,-5-1 345,-4 1-30,-6 8-54,-9 6-56,-2 10-26,-3 6-64,0 1-43,0 15-55,-3 12-17,0 8 14,3 0-9,3-2-4,14-8 11,2-7-9,2-7-3,0-9 5,1-2 11,0-18 3,-3-10 2,-5-6 4,-8-3 20,-6-1-17,0 2-10,-9 9-18,-5 6-4,-4 8 2,-2 7-25,-2 6-50,0 0-51,0 2-102,8 5-112,10-3-315</inkml:trace>
  <inkml:trace contextRef="#ctx0" brushRef="#br0" timeOffset="3266.11">17011 11240 1361,'0'0'136,"0"0"-106,85-13 16,-56 15-26,0 10-16,-1 4-4,1 3-121,-5-1-160,0-7-263</inkml:trace>
  <inkml:trace contextRef="#ctx0" brushRef="#br0" timeOffset="3549.51">17569 11100 1240,'0'0'65,"0"0"-56,0 0 10,0 0-17,0 0 20,-71 94 6,65-48-23,6-5-4,7-7 3,11-7 0,2-9 10,1-6-12,-3-7 0,-2-5 27,-5 0-8,-6-5 11,-1-6-1,-4-4-22,0-1-9,-7 1-1,-9 6-6,-4 3 3,-5 6-6,0 0-16,2 5-36,1 8-80,5-1-175,2 1-455</inkml:trace>
  <inkml:trace contextRef="#ctx0" brushRef="#br0" timeOffset="4314.26">18020 11684 1213,'0'0'102,"0"0"-23,0 0-12,0 0-24,-74 35 25,29-9-44,0 4-22,-1-2-4,5-1-42,5-3-99,8-8-124,10-8-320</inkml:trace>
  <inkml:trace contextRef="#ctx0" brushRef="#br0" timeOffset="4529.52">17801 11682 922,'0'0'315,"0"0"-251,0 0 40,0 0-16,0 0-21,0 0-15,26 33-15,-18-4-32,2-1 0,1 2-5,6 1-74,7 0-139,5-7-207</inkml:trace>
  <inkml:trace contextRef="#ctx0" brushRef="#br0" timeOffset="13150.09">10533 12225 76,'0'0'188,"0"0"-61,-67-7 13,58 7-9,5 0-21,4 0 16,4 0-57,21 5 35,13 5 47,10-4-78,10 0-11,8-2-11,11-1-13,7 1-4,5-4-34,3 2 1,0-1-1,0 0 0,-2 4 0,1 1 0,-1 4 0,-2 3 6,3 2-6,-2-3-1,-5-1 1,-2-1-15,-6-4-2,-4 2 3,-1-2 3,-1 0 6,-4 1 5,-2 1-5,0 1 3,1 2-3,4 0 1,8 3 2,1-6 4,3 2 0,1-1-2,0-3-2,0-1-1,3-3 6,2-1-2,1-1-1,0 0 0,2 1 4,-2 3-4,-2 3 0,0-1 1,1 2-1,-1-2-2,2-1-1,4-1 3,0-2-5,1 0 9,0-2-6,-2 0 4,1 0 0,-6 0 4,-2 0-6,0 0 0,-2 0 1,1 0-1,4-2 0,1 2 2,2 0-1,1 0 0,5 3-1,0 4 0,-1 1 1,5-3-1,-2-1-3,0 1 2,3-2 2,1-1 4,2-1-5,5 1 0,7-2 12,2 1-12,7 1-2,0 0 2,3-1 0,4 1-1,2-1 1,7 1 0,5-2 11,4 0-11,3 0 0,4 0 5,3 0 4,3 0 7,-1 2 1,-3 4-12,-9 2 22,-9 4-26,-10 1 26,-7 2-1,-10 5-21,-11-4 6,-11 3-11,-16 2 0,-15-3-3,-12-3-10,-20-1-43,-15-6-39,-14-3-87,-16-5-200,-26 0-480</inkml:trace>
  <inkml:trace contextRef="#ctx0" brushRef="#br0" timeOffset="14207.17">12379 12668 181,'0'0'292,"0"0"-162,0 0 40,0 0 8,0 0 3,0 0-19,33-51-53,1 42-47,1 2-13,-4 6-6,-5 1-22,-8 6-9,-3 9-12,-7 3-9,-8 5 0,-1 4-44,-22 1 2,-8 1 22,0-4 7,6-3 17,8-4 4,15-5 1,2-1 25,9-1 24,7-2 17,0-1-11,-3-1-9,-3 2-4,-6 2-27,-4 3-12,0 2-4,-7 1 1,-13-1-8,-5-5-4,-5-3-18,1-8-16,3 0-23,4-7-33,10-13-15,8-5-70,4-6-88,13 0-194</inkml:trace>
  <inkml:trace contextRef="#ctx0" brushRef="#br0" timeOffset="14448.27">12822 12679 989,'0'0'332,"0"0"-266,0 0 26,0 0 13,0 0-13,32 79-5,-30-47-65,-2 0-15,0 2-4,-5 0-3,-6-3-22,2-1-37,2-10-47,4-8-141,3-6-272</inkml:trace>
  <inkml:trace contextRef="#ctx0" brushRef="#br0" timeOffset="14662.01">13108 12889 924,'0'0'420,"0"0"-392,0 0 70,0 0-28,0 0-34,0 0-36,5-15-6,-5 15-108,0 3-116,0 6-179,2 2-241</inkml:trace>
  <inkml:trace contextRef="#ctx0" brushRef="#br0" timeOffset="14988.98">13270 12740 1006,'0'0'56,"0"0"13,66-69 70,-41 56-47,-2 7 0,0 3-17,-4 3-22,-6 10-30,-6 15-19,-7 10 8,-3 5-12,-19 5-3,-8 2-1,1-2-4,7-3 4,10-7-4,9-12 8,3-6-3,9-7 3,12-6 0,4-4 8,0 0-6,-2-9 6,-6-6-3,-8-3-2,-8-5 5,-1-6-8,-8-3-9,-16-5-3,-5 1-29,-3-1-19,2 7-21,4 5 11,7 8-53,6 8-42,9 7-152,4 2-341</inkml:trace>
  <inkml:trace contextRef="#ctx0" brushRef="#br0" timeOffset="15339.36">13755 12677 1294,'0'0'54,"0"0"-48,0 0 43,2 81 8,-4-46-1,2 1-19,0-1-37,2-6-4,10-8-13,6-7-10,4-9 0,2-5 1,0-9 5,-3-14 21,-3-6 0,-6-3 2,-5 1 24,-7 4-8,0 9 11,0 9-4,-7 6-4,0 3-2,-3 11-18,-1 14 5,0 9 19,3 6-16,5 1-9,3 1-1,0-4-62,2-7-78,16-8-237,7-11-596</inkml:trace>
  <inkml:trace contextRef="#ctx0" brushRef="#br0" timeOffset="15562.4">14422 12804 1178,'0'0'259,"0"0"-182,0 0-25,0 0-18,0 0-2,-60 69 11,15-24-17,-1-1-26,6-6-4,9-8-14,12-8-101,12-7-114,7-13-194</inkml:trace>
  <inkml:trace contextRef="#ctx0" brushRef="#br0" timeOffset="15795.77">14295 12851 1212,'0'0'169,"0"0"-104,0 0 27,0 0-60,0 0 24,10 63-2,-5-28-45,5-5-9,1-2-24,0-4-72,0-5-127,1-9-396</inkml:trace>
  <inkml:trace contextRef="#ctx0" brushRef="#br0" timeOffset="16028.74">14647 12871 675,'0'0'926,"0"0"-868,0 0-58,0 0 0,0 0 18,0 73 13,-19-31-16,2-5-15,1 0-57,7-8-83,9-3-154,0-9-191</inkml:trace>
  <inkml:trace contextRef="#ctx0" brushRef="#br0" timeOffset="16244.72">14834 12921 1254,'0'0'56,"0"0"-52,0 0 0,0 0-2,-28 54 68,26-23-20,2-4-37,10-5-10,8-6-3,3-8 31,0-8-8,0 0 2,-2-12 5,-4-8-4,-3-4 6,-5-4-13,-7 1-16,0-1 4,-3 4-7,-13 3-18,0 6-7,1 8-25,3 7-10,5 0-45,0 13-96,2 4-72,5-2-283</inkml:trace>
  <inkml:trace contextRef="#ctx0" brushRef="#br0" timeOffset="16486.15">15345 12646 1336,'0'0'130,"0"0"-98,0 0 15,0 0-27,0 0-5,-54 56 14,35-6-7,8-2-22,11-6-3,0-7 2,12-10-7,8-11 4,1-9 1,0-5 3,-3-12 10,-4-7-8,-7-2 1,-7 1-3,0 0 0,-1 4-14,-10 8-8,-1 5-19,-2 3-13,-2 3-51,-2 11-89,2 1-140</inkml:trace>
  <inkml:trace contextRef="#ctx0" brushRef="#br0" timeOffset="19097.26">17620 11043 1067,'0'0'204,"0"0"-122,0 0 2,0 0 13,-85 50 3,11 7-13,-25 21-7,-29 17-33,-17 13-7,-10 3-22,-2-2-11,5-8 21,15-13-19,23-15-9,25-15-29,23-15-70,21-13-12,16-17-101,13-13-255</inkml:trace>
  <inkml:trace contextRef="#ctx0" brushRef="#br0" timeOffset="20547.27">8699 13408 6,'0'0'933,"0"0"-720,0 0-35,0 0-27,0 0-21,0 0-52,70-9-26,-43 5-5,-1 3-26,-1 1-2,0 0-4,-3 0-14,1 0-1,-1 0-20,-5 0-28,-2-2-2,-5 1-27,-2 0-41,2-2-34,-1 0-11,0 2-7,-2 1-33,-3 0-48,-4 0-36</inkml:trace>
  <inkml:trace contextRef="#ctx0" brushRef="#br0" timeOffset="20788.29">8730 13490 792,'0'0'239,"0"0"-83,0 0 33,0 0-37,0 0-18,0 0-45,17 0-41,0 0-17,2 0 14,3 0-24,1 0-6,3 0-11,1 0-4,2-2-49,5-1-48,1 0-47,6-3-281</inkml:trace>
  <inkml:trace contextRef="#ctx0" brushRef="#br0" timeOffset="27425.28">2661 11868 159,'0'0'59,"0"0"-45,0 0 25,0 0 45,0 0 7,-62 17-32,53-13-24,5 0 53,-1-2-14,3-1 3,2-1 25,0 0-23,0 0 8,0 0 13,9 0-16,14 0-16,8-6-8,4-3-22,-1-1 7,-2 1-36,-5 1-8,-4 3-1,-3 0-57,-6 2-88,-5 1-108,-4 2-72,-5 0-41</inkml:trace>
  <inkml:trace contextRef="#ctx0" brushRef="#br0" timeOffset="27642.84">2647 11931 606,'0'0'206,"0"0"-172,0 0 51,0 0 42,0 0 6,0 0-36,35-9-71,-6-2-26,2 0-9,-3 1-139,-8 0-189</inkml:trace>
  <inkml:trace contextRef="#ctx0" brushRef="#br0" timeOffset="49857.19">19052 402 539,'0'0'0,"0"0"-26,0 0 26,0 0 12,-20 56 40,14-25 19,1 6-10,0 6 11,1 9-28,-2 10 9,2 9-28,2 7-17,2 17 14,0 10-17,0 7 3,0 10-8,-7 1 6,-7 8 15,-8 12-11,-7 10 13,-5 8-9,-6 5-3,-3 6 0,-6 5-1,0 7-9,-3 6 13,2 3-14,-1-5 0,-2 7 0,-1 1 5,-7 2-5,0 1 0,-3 0 1,3-4 5,0-2-6,-1-6 0,4-7-5,1-2 12,3-5-7,5-8 0,-1-11 0,4-10-5,1-6 5,0-6-21,3-10-19,-1-11-50,4-14-77,1-18-77</inkml:trace>
  <inkml:trace contextRef="#ctx0" brushRef="#br1" timeOffset="134914.76">7237 9343 249,'0'0'88,"0"0"-76,0 0 13,0 0 17,0 0-19,0 0-7,0 0-5,0 0-11,0 0 14,-7-10 12,7 8-1,0-4-20,0 4 6,0 0-11,0-1 22,0 3-19,0-1 1,0 1 2,0-1 5,0 1 17,0 0-28,0 0 0,-2 0 13,2 0-11,0 0 1,0 0-3,0 0 0,0 0 9,0 0-9,0 0 0,0 0 5,0 0 0,0 0-4,0 0 4,0 0-3,0 0 9,0 0-11,0 0 0,-1 0 7,-3 0-3,-2 0-3,-1 2 28,0 3-11,0-3 0,3 4-18,-3-2 0,3 0 6,1 2-3,-1-1-2,1-1 10,-1 2-10,-3-1 19,3 0-16,-1 1-4,0-1 25,0 1-15,1 1 8,2-1-5,-3 3-5,3-1 29,0 3-37,-2 0 7,1 0 16,-1-1-23,-1 2 13,1 1-1,-2 3-11,0-1 29,1 1-22,3 1 2,-2 0 20,2 0-22,-1-1 7,1 1 0,-1-1-11,1 0 28,-1 2-32,1-3 0,0 0 19,2 1-15,-2 1 7,2 2 6,-2-1-7,2 4 30,0-1-38,0 1 0,0 0 36,2 1-33,4-1 11,0 2-1,2-2-4,-1 0 22,4-2-32,-3 1 3,1-4 21,0 1-21,-1-3-3,0-1-1,-1-3 4,0-3-9,2-2 5,1 0-58,5-4-75,7-2-126,1 0-324</inkml:trace>
  <inkml:trace contextRef="#ctx0" brushRef="#br1" timeOffset="135472.18">7799 9716 338,'0'0'102,"0"0"-7,0 0 55,0 0-16,0 0 33,0 0-33,-2 3-16,12 0-5,9 0-45,7 0 14,8 0-35,0 0-27,2-2-1,1 1-19,-5 1-9,-10-2 2,-8 0-69,-9 1-60,-5-2-139,0 0-178</inkml:trace>
  <inkml:trace contextRef="#ctx0" brushRef="#br1" timeOffset="135807.83">7902 9543 1243,'0'0'111,"0"0"-87,0 0-22,0 0 72,5 80 21,-4-43-53,-1 1-10,0 1-32,-6 1 0,-3-4-5,0-3 5,4-8-55,3-7-90,2-6-57,5-9-96,13-3-207</inkml:trace>
  <inkml:trace contextRef="#ctx0" brushRef="#br1" timeOffset="136188.22">8375 9673 440,'0'0'506,"0"0"-463,0 0 36,0 0 16,0 0-43,0 0-5,-2-48-47,-26 48 2,-4 10-5,-2 7 3,5 1 0,11 3-4,9 1 5,9 2-1,5-2 12,15-1 19,2-2 32,3-3-4,-2-3-5,-5-1 29,-4-1-54,-4 0-1,-6 0-14,-2-2-11,-2 0 0,-2 1-3,-16 0 0,-12-3-13,-2-3 1,-4-4-43,6 0-47,5 0-10,7-6 2,7 3-72,8-1 5,3 3-34,12 1-173</inkml:trace>
  <inkml:trace contextRef="#ctx0" brushRef="#br1" timeOffset="136638">8564 9964 981,'0'0'168,"0"0"-103,0 0 23,0 0-38,0 0-25,0 0-25,-25-29-1,7 32-9,2 8-10,5 2 18,5 3-28,6-3 21,0-2 1,0-3 7,10-3-2,4-4 3,2-1 0,-2 0 18,-2-2-14,-2-5 2,-1-1 9,-4 2-10,-1 0 20,-1 4-12,-3 1 2,0 1 31,0 0-45,2 7 0,0 12 11,3 8 16,1 5 32,-1 6-39,-2 0-18,-2-1 31,-1-2-25,0-5-9,-6-4 7,-5-6-7,-6-5 7,-1-5-7,-2-6 0,2-4 8,1 0-2,2-11-6,3-6 4,5-4-2,3-3 3,4-6-5,0-2 0,0-1-9,7-2 9,2 1-24,4 1-29,-1 3-46,3 6-32,5 4-100,6 2-78,6 4-236</inkml:trace>
  <inkml:trace contextRef="#ctx0" brushRef="#br1" timeOffset="137005.35">8867 9401 1149,'0'0'106,"74"77"-46,-35-16 46,-5 5 46,-8 5-74,-10 3-18,-9-1-12,-7-2-25,0-5-1,-14-8-19,-5-7 7,-1-3-10,-3-7 0,-2-10-22,2-7-44,-4-11-72,3-7-163,3-6-350</inkml:trace>
  <inkml:trace contextRef="#ctx0" brushRef="#br1" timeOffset="144576.53">8493 10018 35,'0'0'97,"0"0"19,0 0-19,0 0 43,0 0-15,0 0 2,0 0-29,-9 4-22,9-4-20,0 0-20,0 0-9,0 0 24,0 0-27,7 0-7,3-5-6,5-2-5,3 3 12,1-4-12,-1 1-5,-2 1 37,-5 0-33,-7 2 21,-3-2 0,-1 1-10,0-3-4,0 0-12,-2-1 0,-7 0 16,-1 1-16,-3 1 0,-1 3-3,-4-1 3,-1 5-3,-1 0-3,0 0-16,3 0 15,6 0-39,3 0 26,5 0 20,1 0-3,2 2 1,0 3 1,0 0 1,0 3 14,0-1-13,0 3-1,0 0 1,6-1 1,1-1-2,0-2 0,2 0 0,-2-4-1,0-2 6,-1 0-5,-1 0 7,2 0-7,-2 0 0,1 0 0,-1 0 2,0-1-3,-1 0 1,-1 0-9,0 0 6,0 1-11,0 0-2,1 0-10,-2 0 1,0 0 25,1 0-11,-3 0 6,0 0-8,2 1-37,-2 4 11,0 0-8,0 2 6,5-1-8,-1 0-50,0-2-46,1-1-4,-2 0-10,1-1-22</inkml:trace>
  <inkml:trace contextRef="#ctx0" brushRef="#br1" timeOffset="144976.53">8610 9997 409,'0'0'56,"0"0"-56,0 0-41,0 0 9,0 0-34</inkml:trace>
  <inkml:trace contextRef="#ctx0" brushRef="#br1" timeOffset="147046.54">7158 10045 462,'0'0'16,"0"0"-16,0 0-56,0 0 56,0 0 4,0 0-3,0 0-1,0 0-55,2 0 27,3 0 1,-1 0-149</inkml:trace>
  <inkml:trace contextRef="#ctx0" brushRef="#br1" timeOffset="162586.53">4328 9962 748,'0'0'0,"0"0"-38,0 0-90,0 0-35,0 0-256</inkml:trace>
  <inkml:trace contextRef="#ctx0" brushRef="#br1" timeOffset="162916.53">5068 9909 903,'0'0'0,"0"0"-47,0 0 22,0 0 25,0 0 12,0 0-12,6 6-109,-2-3-38,0-1 20,3-2-32</inkml:trace>
  <inkml:trace contextRef="#ctx0" brushRef="#br1" timeOffset="163246.54">5744 9873 326,'0'0'0</inkml:trace>
  <inkml:trace contextRef="#ctx0" brushRef="#br1" timeOffset="186016.54">8230 10998 344,'0'0'105,"0"0"13,0 0 32,-56-57-2,39 50 9,-4 7-51,-2 0-17,-3 25-3,0 18-54,5 17 27,3 13-6,9 2-34,9-2-6,0-11-13,5-12-12,12-11 3,7-11-90,5-7-23,8-11-82,0-7-73,1-3-53</inkml:trace>
  <inkml:trace contextRef="#ctx0" brushRef="#br1" timeOffset="186366.53">8428 11203 379,'0'0'122,"0"0"-46,0 0 16,0 0-25,-74-10-11,57 23-19,8 6 17,8 0-21,1 4 12,5-3 15,10-2 5,-2-5 10,-2-1-20,-3-1-17,-3-3-5,-5-2-33,0-2 0,-11-2 0,-9-2-14,-6 0-24,0 0-57,2-2-6,3-6 35,8 0-81,10 1-69,3-2-88</inkml:trace>
  <inkml:trace contextRef="#ctx0" brushRef="#br1" timeOffset="186676.53">8505 11324 1017,'0'0'36,"0"0"37,0 0 36,21 73-34,-21-43-19,0-1-42,0 0-14,0-5-26,0-6-65,0-5-44,0-9-118,4-4-277</inkml:trace>
  <inkml:trace contextRef="#ctx0" brushRef="#br1" timeOffset="187026.54">8580 11321 697,'0'0'234,"0"0"-185,68-23 23,-38 17-27,-3 2-44,-4 3-1,-4 1-64,-6 0-189,-7 0-159</inkml:trace>
  <inkml:trace contextRef="#ctx0" brushRef="#br1" timeOffset="187076.54">8650 11183 725,'0'0'401,"0"0"-338,0 0 21,0 0-31,50 61 24,-38-27-28,-5 0-49,0-3-2,-1-2-79,1-6-52,3-6-68,5-8-176</inkml:trace>
  <inkml:trace contextRef="#ctx0" brushRef="#br1" timeOffset="187406.54">9015 11174 636,'0'0'97,"0"0"-78,0 0 29,0 0-40,0 0-7,-80 1 4,61 24-1,6-3-5,6 0 1,7-3 0,2-6 42,16-1 19,6-2 16,-2-1 17,-2-1-11,-6 1-15,-5 1-44,-8 2-24,-1 0 4,-7 0-4,-7-3-42,-4-5-48,-1-4-29,1 0-18,8-2-29,6-9-25,4-2-71</inkml:trace>
  <inkml:trace contextRef="#ctx0" brushRef="#br1" timeOffset="187746.54">9158 11361 922,'0'0'90,"0"0"-47,0 0 0,0 0-30,0 0-12,0 0-1,-51-8-42,45 14-9,6-4 2,0-2 43,0 0-2,7 0 8,4 0 15,-2-2 16,-2-1 18,-2 3-11,-1 0-12,-1 0 8,1 0-34,1 10 16,-1 4 11,-1 2-2,-1 2 5,-2 0-11,0 0-15,0 0 18,0-2-21,-2-3-1,-5-4 3,2-2-1,-2-4-4,1-3-2,3 0-23,-3-6-12,4-7-73,2-5-15,0-4-97,8-3-226</inkml:trace>
  <inkml:trace contextRef="#ctx0" brushRef="#br1" timeOffset="188076.54">9249 11033 1053,'0'0'162,"68"21"-91,-25 22 66,-4 19 13,-9 10-50,-14 6-53,-14-2-4,-4-2-40,-26-6-6,-10-3-1,-8-9-52,-6-13-93,0-15-314</inkml:trace>
  <inkml:trace contextRef="#ctx0" brushRef="#br1" timeOffset="189446.54">18460 11379 522,'0'0'140,"0"0"-26,0 0 23,0 0-11,-76 46 56,57 14-60,2 15-30,5 8-12,2 2-42,3-7-7,5-6-11,2-8-19,0-8 9,17-8-10,7-10-42,3-9-62,0-9-69,-8-12-126,-9-8-304</inkml:trace>
  <inkml:trace contextRef="#ctx0" brushRef="#br1" timeOffset="192806.53">18940 11667 495,'0'0'207,"0"0"-129,0 0 36,0 0-19,0 0-20,0 0 0,-12 55 3,0-22-25,0-2-29,-4 0 7,1-4-15,1-6-16,5-8 0,3-3-35,5-5-64,1-3-73,9-2-144,11 0-61</inkml:trace>
  <inkml:trace contextRef="#ctx0" brushRef="#br1" timeOffset="193146.54">19058 11695 547,'0'0'70,"0"0"-16,0 0 48,0 0-16,0 0 19,0 0-18,22 42-36,-11-24 22,1 0-8,1 2-4,-4 4-12,-2 2-14,-5-1 16,-2-3-38,0-2-3,-4-3-10,-7-4-2,-3-1-17,-2-6-37,-1-5-37,0-1-52,3-6-107,5-14-171</inkml:trace>
  <inkml:trace contextRef="#ctx0" brushRef="#br1" timeOffset="193496.54">19078 11740 599,'0'0'204,"0"0"-129,0 0 17,76-57 16,-56 49-29,2 5-62,0 2-17,1 1-95,-2 0-115,-5 6-280</inkml:trace>
  <inkml:trace contextRef="#ctx0" brushRef="#br1" timeOffset="193526.54">19319 11791 1293,'0'0'182,"0"0"-159,0 0-12,0 0 56,0 0-63,0 0-4,30 8-87,-30 4-100,0-4-138,4-3-170</inkml:trace>
  <inkml:trace contextRef="#ctx0" brushRef="#br1" timeOffset="193896.53">19549 11717 795,'0'0'275,"0"0"-239,0 0 11,0 0 44,0 0-43,0 0-12,-5 74-27,5-54-8,0-7 2,0-3-3,8-4-23,6-6 17,3 0-10,5-12 12,-1-10-2,-2 0 6,-6-2 11,-8 5 13,-2 6 11,-3 4 46,0 8-26,0 1-17,-6 12-18,-2 11-7,2 8 23,4 1-32,2-2 2,0-3-12,5-2-25,2-7-103,3-5-141,0-9-298</inkml:trace>
  <inkml:trace contextRef="#ctx0" brushRef="#br1" timeOffset="194226.53">19851 11709 1066,'0'0'86,"0"0"-73,0 0 36,0 0 25,0 77-45,0-50-23,0-3-6,0-7-26,7-5 12,3-8-52,5-4 4,-1-2 32,6-15 21,-4-5 9,-2-5 4,-3 2 22,-6 5 55,-5 4-14,0 7 3,0 7 2,0 2-28,-5 5-23,-2 13-10,1 6 9,5 3-1,1 0-19,0-1-6,5-2-62,4-7-96,0-4-164,1-9-501</inkml:trace>
  <inkml:trace contextRef="#ctx0" brushRef="#br1" timeOffset="194266.53">20122 11824 809,'0'0'0,"0"0"25,0 0 57,0 0 78,0 0 23,0 0-80,75 11-25,-38-9-10,1 1-68,-6 2-6,-10 0-92,-9 1-164,-9-4-230</inkml:trace>
  <inkml:trace contextRef="#ctx0" brushRef="#br1" timeOffset="194606.53">20243 11737 783,'0'0'299,"0"0"-243,0 0 75,0 0 6,0 0-5,-29 67-24,15-34-66,2-4-26,1-2-13,4-4-3,2 0-27,-2-4-61,2-4-132,4-9-102,1-6-272</inkml:trace>
  <inkml:trace contextRef="#ctx0" brushRef="#br1" timeOffset="195286.54">20564 11779 881,'0'0'75,"0"0"-60,0 0 48,0 0 20,0 0-18,61-14-51,-42 14 15,-3 0-7,-1 0 17,-6 0-5,-2 0-18,-2 0-4,0 3-3,1 2 2,0 1 29,-3 6-18,1 5 2,-3 8 7,-1 4 3,0 5 1,-7 3-15,-5-3-18,1 1 8,0-3-10,2-7-15,0-4-70,5-5-70,0-7-102,1-7-190</inkml:trace>
  <inkml:trace contextRef="#ctx0" brushRef="#br1" timeOffset="195766.54">20579 11946 1241,'0'0'85,"0"0"-82,0 0 84,73-31-12,-50 29-58,7 2-17,2 0-34,6 0-40,1 0-5,2 0-55,-3 0-38,0-1-13,-7-6 42,-2-3 109,-6-2 34,-2-3 29,-3-4 27,-5 1 23,-8 2 15,-5 4-27,-9 4-43,-14 4-20,-4 4-4,-3 0-8,-2 9 4,1 6 2,6 1 2,8 0 1,8-1-1,9-4 20,0-2-15,12-4 43,11-2 32,-1-2-9,-1 1-2,-3 0-4,-8 3-18,-2 3 20,-5 3-45,-3 5 3,0 5 9,0 2-11,-11 2 7,2-1-13,2-3-16,2-1 9,4-6-10,1-3-11,0-2-64,0-1-122,0-3-119,0-5-297</inkml:trace>
  <inkml:trace contextRef="#ctx0" brushRef="#br1" timeOffset="196136.54">21201 11997 1137,'0'0'341,"0"0"-322,0 0 3,0 0 41,0 0-58,0 0-5,13-4-106,-20 13-45,-1-2-90,0-3-169</inkml:trace>
  <inkml:trace contextRef="#ctx0" brushRef="#br1" timeOffset="197166.54">21411 11791 711,'0'0'239,"0"0"-207,0 0 40,0 0 58,0 0-47,0 0-51,-57 48 0,31-3 27,4 2-50,6-1-1,9-5 0,7-6-8,0-8-14,3-8-4,10-9 12,0-8 5,-1-2 2,2 0 6,-3-12 8,-4-1-12,-1 0 5,-2 3-6,-1 0 2,-3 4-4,2-1 0,-2 1-15,0 1 9,2-2-11,-1 1 9,1 1 3,1-2 5,-2-1-1,0 1 1,1-1 0,-2 2 9,0-2-9,0 3 0,0-3-1,0 0 1,0 0-9,0-1 9,0 1-3,0-1 0,0 2 6,0 2 3,3 1-5,1 1-1,-2 1 12,-2 2-12,1-1 0,-1 0 2,1 0-1,-1 1 4,1-2-5,1 0 0,-1 0 27,0 0-26,0 0 4,-1 1-2,0-1-1,1 2-2,-1 0 0,0 0 1,0 0-7,0 0 6,0 0-1,0 0-5,0 0 6,0 0-3,0 0 1,0 0-4,0 0-3,0 0 7,-2 3 2,-3 2-1,1-2 5,1-1-6,2 0 2,1-2 0,0 0 1,0 0-1,0 0 0,0 0-4,0 1 8,0 1-8,0 0-1,0 3 5,-3-3-1,3 2 1,-2-2 0,1-2-3,1 0 7,-1 0-4,1 0 0,0 0 5,0 0 1,0 0-6,0 0 0,0 0-4,0 0 4,0-4-8,0 0 8,0-1-3,1-3-7,6 1 5,1-1 0,1 2 3,-3 0 4,-3 3-1,-2 2 3,0 0 2,-1 0 25,0 1-21,0 0 9,0 0 11,0 0-13,0 8 4,0 13-3,0 9 8,0 12 42,0 5-54,-10 4 5,-5-1 15,1-2-27,0-9 9,3-9-16,2-7 8,2-6-8,3-10 0,3-4-3,1-3 0,0 0-4,0 0 3,0 0 3,0 0 1,0 0-12,0 0 4,1-2-23,5-6-10,1 1-38,1-3-34,0-3-54,-2-3-72,1-4-153</inkml:trace>
  <inkml:trace contextRef="#ctx0" brushRef="#br1" timeOffset="197576.54">21399 11699 911,'0'0'330,"0"0"-329,0 0 27,-19 74-20,5-17 81,-3 6-17,3 0-66,-2-2-3,7-6 0,5-7-2,4-10-1,0-9 0,15-8 6,3-7 19,-1-7-7,1-6 4,-5-1 2,-1 0-16,0-12-1,-1-8-7,-1-6-17,-2-7 11,-2-3-23,-5 4 18,-1 1 7,0 8 0,-1 8 3,-7 4-1,-4 6-13,-2 1 13,-3 4-22,2 0-6,4 0-1,2 0-67,7 2-130,2 0-133,0-2-203</inkml:trace>
  <inkml:trace contextRef="#ctx0" brushRef="#br1" timeOffset="198056.54">21713 11949 973,'0'0'342,"0"0"-318,0 0 13,0 0 94,-6 91-39,3-53-62,-1-3-26,1-4 3,-1-7-14,2-7-26,1-5-59,1-6-53,0-6-95,3 0-65,11-14-163</inkml:trace>
  <inkml:trace contextRef="#ctx0" brushRef="#br1" timeOffset="198426.53">21781 11697 1040,'0'0'193,"68"67"-162,-36-12 22,-6 9 65,-9 1 4,-10 3-65,-7-4-30,0-4-26,-13-6 4,-10-10-10,-5-5-9,-3-8-73,1-8-99,5-12-153,7-11-373</inkml:trace>
  <inkml:trace contextRef="#ctx0" brushRef="#br1" timeOffset="198786.54">22359 11948 839,'0'0'237,"0"0"-177,0 0 93,0 0-17,0 0-25,0 0-59,-16 50-15,-7-10 28,-2 2-56,1-1-6,1-4-6,1-3-14,2-7-80,1-7-136,4-11-156,9-9-411</inkml:trace>
  <inkml:trace contextRef="#ctx0" brushRef="#br1" timeOffset="198826.53">22227 11962 1259,'0'0'167,"0"0"-148,0 0 80,0 0-26,30 54-32,-16-14 4,-3-3-45,1-1 0,-2-3-6,0-4-28,1-5-76,3-7-144,1-11-251</inkml:trace>
  <inkml:trace contextRef="#ctx0" brushRef="#br1" timeOffset="199206.54">22572 12013 1291,'0'0'113,"0"0"-59,0 0 71,0 0-68,0 0-47,5 89 27,-5-50-37,0-4-4,0-2-19,0-6-93,7-7-144,9-11-290</inkml:trace>
  <inkml:trace contextRef="#ctx0" brushRef="#br1" timeOffset="199246.54">22776 12000 1192,'0'0'145,"0"0"-125,0 0 7,0 0 13,3 78 37,-6-38-57,3-3-5,0-7-15,0-6 0,6-8 10,6-7-8,6-7-2,4-2 12,3-5-6,-1-14 15,-6-4-14,-6-6 11,-8-1 16,-4-1-32,-7 1 1,-11 6-3,0 3-21,3 9-15,3 5-68,4 6-61,3 1-106,5 0-257</inkml:trace>
  <inkml:trace contextRef="#ctx0" brushRef="#br1" timeOffset="199616.54">23073 11455 979,'0'0'305,"0"0"-280,0 0-25,0 0 0,-15 75 46,11-22-3,4-2-43,15-8-9,8-9 9,9-9-28,-2-13 23,-3-9-9,-4-3 14,-8-11 55,-7-7-8,-8-3-1,0-2-23,-16 6-22,-12 5-2,-6 9-4,-7 3-15,-3 11-24,0 12-66,2 4-143,8-2-273</inkml:trace>
  <inkml:trace contextRef="#ctx0" brushRef="#br1" timeOffset="-171990.19">20191 1015 264,'0'0'107,"0"0"-65,0 0 4,0 0 14,0 0 27,0 0-36,0 0-19,-37-5-4,37 5 11,0 0 35,0 0-8,0 0-3,4 0-12,11 0-2,11 0 27,11 0-36,11 0-3,8 4 16,4-2-26,3-1 2,1 3-13,1-1 2,4 0 0,4-1-18,6 1 1,1 0 2,1-2 5,0 2-10,-4-2 2,-1 0 0,-1 1 2,-6 1-2,-6-3 0,-4 2-3,-1-2 6,-3 5-3,-2-1 0,1 2 1,-4-1-6,-2-2 5,-2 2 0,-7-1-1,-10 0 1,-6 2-4,-9-2 1,-4-2-15,-3-1 18,-1-1-11,-1 0 11,-2 0-6,2 0 9,-2 0-3,1 0 0,-2 0 3,0 0 4,-1 0-7,-1 0 0,0 0 3,0 0 0,0 0-3,0 0 0,0 0 5,0 0 0,0 0-5,0 0 0,0 0 1,0 0 3,0 0-4,0 0 0,0-1 2,0 1 14,0 0-13,0 0 0,0 0 19,0 0-16,0 0-5,0 0 1,1 0 1,-1 0-6,0 0 2,0 0-5,0 5-6,0 9 2,0 7 10,0 6 8,0 3-8,0-1 13,0 2-13,0 1 0,-1-2 8,1 2-2,-3-1-6,1-3 0,0 1 2,-2-4-1,3-3-1,1-1 0,0-7 0,0-2 0,0-3 0,0-3 2,0-3 2,0-1-4,0 0 0,0-2 0,0 0 3,0 0-2,0 0-1,0 0 1,0 0 4,0 0-3,0 0-2,0 0 0,0 0 5,0 0-3,0 0-2,0 0 0,0 0-10,-2 0 4,-4 0-12,-7 0 18,-5 2 22,-4-1-22,-4 2 0,-5-1 0,-3 2 3,-3 0-1,-2 1-2,5 2 0,8-2-6,11-2 6,9 1-3,6-3-4,0 4-11,0 0 17,13 5 1,8 1 1,7 2 34,8 1-31,5-1 10,3 2 5,-2-2-19,-4-1 14,-6-3-14,-6 1 2,-6-2 4,-7 0-5,-5-3-2,-6 0 1,-2 1-14,0 0 9,-3 4-6,-14-1 11,-7 4-8,-8 1 8,-8 3 0,-4-2-7,1 2 14,6-1-14,13-2 7,10-5-7,9-2-7,5-4 4,0 1 10,1 0 8,7 0-2,4 4 30,4 0-20,7 4-12,4 1 28,2 2-30,1 1 0,-7-1 2,-5-4 3,-8-2-9,-4 0 2,-4-2 0,-2 2-12,0 0 13,-3 3-1,-5 3 9,-1 0-8,0 3 8,1 0-9,1 1 0,2 0 12,0 0-10,1 0-2,-1-2 7,2-3-7,1-1 12,-1-2-12,3-2 0,0 0 12,0-1-7,0 3-5,0 1 7,0 1-5,3 1 7,-1 1-9,-2-3 0,0-1 7,0-4 1,0 0-8,0-2 12,0-2-9,0 2 16,0-3-19,0 0 0,0 0 11,0-1-9,0-1-2,0 0 4,0 0-2,0 0 9,0 0-11,0 0 0,0 0 24,0 0-19,0 0 0,0 0 13,0 0 10,1 0-10,1 0-9,0 0 11,-2 0 18,2 0-35,-2 2-3,0 2 0,0-2-8,0 5 5,0 0-5,0 1 8,-4 1-9,1-2 9,-1-3 0,2 0 6,1-2-6,-1-1 11,2 0-11,0-1 0,0 0 15,0 1-7,0-1-8,0 1 9,0-1-8,0 2 2,0-2-3,0 0 0,0 0-6,0 0 6,0 0-9,0 0 9,0 0-11,0 0 9,0 2-12,0-2 11,0 0-21,0 0 20,0 0-1,0 0 3,0 0-3,0 0 1,0 0-2,0 0 6,0 0-18,0 0 10,0 0-4,-1 0 7,-4 0-13,-7 0 14,-8 0-7,-10-2 11,-5 2-23,-2 0 21,6 0-6,7 8 8,6 1-8,9 0 7,6 0-8,3 1 8,0 0-18,17 2 19,12 1 0,9 3 14,9 0-12,2 1 12,-5 0-14,-7 1 2,-7-3 11,-10-1-11,-7-1-2,-7-1 0,-6 3-12,0 3 10,-14 2-10,-12 3 12,-9-2-5,-6-2 5,-4 0-1,1-3-3,8-1 8,9-2-4,11-2 0,12-5 0,4 1-17,4-2 16,18 1 1,6 3 30,4 1-11,1 3 8,-4 2-20,-3 7 1,-5 9 0,-6 7-8,-4 5 0,-8 5 1,-3-2 0,0 2 12,-2-3-13,-4-3 0,1-7 18,1-6-18,1-6 0,2-9-3,0-5-9,1-6-19,0-3-37,0-1-77,0-18-118,0-13-521</inkml:trace>
  <inkml:trace contextRef="#ctx0" brushRef="#br1" timeOffset="-170080.19">21924 1031 459,'0'0'87,"0"0"-61,0 0 152,0 0-29,0 0-63,0 0 43,60-9-54,-1 12-2,19 5 13,15 2-43,7 0 0,4 0-9,1 0-24,4-3 35,-6 1-45,-5-1 0,-10-1 21,-13-1-17,-13-2-3,-15-3 2,-15 0 7,-13 0-9,-11 1-1,-7-1-2,-1 0-6,0 0 7,0 0 0,0 0-3,0 0 4,0 0 6,0 0-6,0 0 0,0 0 5,0 0-4,0 0-1,0 0 0,0 0 0,0 0 8,0 0-8,0 0 0,0 0 1,0 0-1,-1 0-2,1 0 0,0 0 2,0 0-3,0 0 3,0 0 0,0 0 2,0 0 3,0 0-3,0 0-2,0 0 0,-1 4-17,-1 3 14,0 2 3,-1 2-1,1 5 5,-1 7-4,-2 2 0,1 5 2,1 1 13,1 0-15,0 0 0,2-1 11,0-4-6,0-2-3,0-1-2,0-6 2,0-5 2,0-3-4,0-3 0,0-3 0,0-1 5,0 0-5,0-2 0,0 0 3,0 0 3,0 0-6,0 0 0,0 0 6,0 0-1,0 0-4,0 0-1,0 0 5,0 0-12,0 0 7,-7 0-7,-4 0 0,-8-2 11,-7 0-4,-2 1 0,-1 1 6,2 0-12,1 0 6,4 2-2,1 6-5,3-1 7,4 2 0,6 1-1,8 0-6,0 5-5,26 5 8,17 4 4,15 1 34,3 0-30,-2-4 21,-9-2-13,-9 0-6,-13-2 12,-7-2-18,-8-1 0,-9 0-6,-4 2-4,-4 2 2,-19 2 3,-8 2 5,-7-1-12,-4-1 12,-4-2-5,3-1-3,4-1 9,8-3-1,7-2 0,10-4 0,8 0-1,6-1 1,0 1 0,0 3 4,10 4-1,9 2 25,2 4-12,5 1-16,0 3 26,-3 4-26,-2 2 0,-3 5 1,-5 1 3,-4 0-4,-4-1 0,-1-3 5,-3 3-5,-1-1 0,1 1 0,-1-1 2,0 2 1,0 2-3,0-1 0,0 1 0,-2 2 9,0-2-9,-1-1 0,2-5 7,0-4-2,-1-6-5,2-5 0,0-6 4,0 0 6,0-2-10,0 0 0,0 0 1,0-3 3,0 0-4,0-2 0,0 0 1,0-2 4,0 0-5,0 0 0,0-1 4,0 1 1,0-1-5,0 2 0,0 1 1,0-1-3,0 2 2,0-3 0,0 4-6,0-2 6,0-3-29,0-1-99,0-11-418</inkml:trace>
  <inkml:trace contextRef="#ctx0" brushRef="#br1" timeOffset="-168400.19">19899 946 138,'0'0'85,"0"0"-35,0 0 46,0 0-15,0 0 36,0 0-27,0 0-24,0 13 0,0-13-11,1 0 20,1 0-28,4 1-4,10 2 22,13 1-4,13 1-18,12-2-9,2 1 4,-1-1 11,-6-2-17,-6 1-8,-7-2 20,-5 0-33,-5 1 4,-7 0-9,-8 0 1,-5-1-10,-3 0 3,-3 0 0,0 1-1,0-1 4,0 0-3,0 0 4,0 0-4,0 0 26,0 0-26,0 0 0,0 0 17,0 0-12,0 0-4,0 0-1,0 0 2,0 0-4,0 0 2,1 0 0,2 0 16,2-4-12,4-6 3,2-4-5,5-4 5,0-2-7,0-2 0,1 0 0,-3 1 0,-1 3 5,-4 4-5,-2 6 7,-1 3-6,-2 3 16,-2 2-17,1 0 0,0 5-13,5 14-1,2 9 14,-1 5 0,0 1 1,-2-1 3,-2-1-4,2-3 0,1-2 2,-1-5 1,0-4-3,0-5 0,0-6 3,0-3-1,0-4-2,2 0 0,2-13 26,3-9-21,0-7-2,0-5-3,0 3 5,-1 2-2,0 2-3,-1 5 0,-2 8 0,-1 5 1,-4 4-1,-3 4 0,-1 1-6,1 1 4,3 12-24,2 4 26,-1 4-8,0-1 9,-1-1-1,0-3 3,2-1-2,2-4 5,0 0-6,4-2 0,1-2 28,4-4-21,-1-1 3,5 0 2,3-2-11,2 0 23,7 0-24,9-6 2,11 1 10,9-1-11,1 4-1,0 0 0,-8 2 1,-6 0 1,-9 0-2,-9 1 0,-7 2-3,-9 0 3,-7 0 0,-4-2 0,-4 0-11,-1 1 0,0-2-39,0 0-23,-1 0-25,-9 3-101,-4 1 2,-3 1-121,1-3-364</inkml:trace>
  <inkml:trace contextRef="#ctx0" brushRef="#br1" timeOffset="-166980.19">23173 2655 155,'0'0'182,"0"0"-162,0 0 18,0 0 53,0 0-19,0 0-8,-9 20 6,6-14-41,2-1 5,0-1-10,0 0-11,-1 1 8,0-1-15,-1 2-1,-2-1 32,1 1-35,-1 0 4,-1-2-3,1 0-2,0 1 8,1 1 3,-1 3 15,3 5 32,-1 5-20,3 4 20,0 12 14,0 4 1,0 6 23,1 7-48,1 2-40,-2 1 46,0 1-43,0-2 14,-5-2-8,-2-1 4,-4-6 14,0-5-36,-3-4 0,4-10 13,0-4-8,3-5-5,0-5 2,4-2 1,-1-3 4,2-4-7,0-2 0,2-1 11,0 0-5,0 0-6,0 0 9,-2 0-8,1 0 8,0 0-9,-1 0 0,1 0-5,-3 0 7,-3 1-2,-6 0 3,-7-1 2,-7 0-3,-7 0-2,-9 0 0,-9 0 3,-13-2-2,-14-4-1,-14 0 0,-13 1 6,-10-1-6,-12-2 0,-4-1 0,-9-4-13,-8-2-1,-1 3-7,0 2 20,5 7 2,17 3 3,17 0-4,17 0 0,15 0-9,12 0 9,6 0 0,7 0 3,5 0 2,4-4-6,7-1 1,3 0 0,6-1 7,3 2-7,0 0 0,3 3 2,2-2 0,1 1 2,4 0-4,-2 0 0,1-1 6,-4 1-6,-4 1 0,-3 1 0,-2 0 5,-4 0-8,-3 1 3,-2 5 0,-1 0 0,1-1 1,3-1-1,6 2 0,8-4 6,9-1-12,10-1 4,3-1-59,11-14-4,12-6-190,4-7-212</inkml:trace>
  <inkml:trace contextRef="#ctx0" brushRef="#br1" timeOffset="-165840.19">19928 958 568,'0'0'107,"0"0"-27,0 0 36,0 0-37,0 0 26,0 0-14,-18-24-46,12 45-29,-3 14 16,0 14 58,2 10-48,0 6-3,2 4 0,-1 1-19,-1 3 6,-2-3-14,-2-2-10,1-7 27,0-6-29,4-8 0,0-11 5,3-9-2,3-6-3,0-8 0,0-3 2,0-4 0,0-3-2,0-3 0,0 0 9,0 0-6,0 0 14,0 0-8,-2-4-6,0-5 26,-3-4-29,-2-2 0,-6-1-1,-6 1 1,-7 0-1,-11 5-3,-7 7 4,-7 3-2,-5 15 2,-3 17 0,-2 18 4,1 18 0,4 11 0,10 11-4,15-1 1,20-4 1,11-8-2,24-7 0,22-11 20,12-12-18,15-9 14,16-11-14,13-10 5,6-12 8,1-5-3,-9-11-12,-9-16 35,-13-11-26,-11-10 9,-14-7-15,-16-12 4,-15-8 6,-21-9-13,-5 0-3,-27 5-2,-10 8 8,-7 14-6,-7 13-1,-10 14 4,-6 9-13,-2 11 13,5 10-13,13 0 11,13 13-46,14 5-7,9 6-87,8 5-59,4 3-97,1 1-430</inkml:trace>
  <inkml:trace contextRef="#ctx0" brushRef="#br1" timeOffset="-165310.19">19474 2017 1291,'0'0'13,"0"0"-2,0 0 10,-9 60 11,6-25 26,3 1-58,0 0 0,0-4-5,0-7-4,0-6-36,0-9-24,0-9-48,0-1 63,0-15 54,2-12 2,3-7 30,2-4 10,0 0 40,-4 4-11,-2 6-13,2 6 12,-3 12-40,2 5 10,0 5 11,2 0-51,4 19-15,3 6 10,3 8 5,-1 2 6,-2-1-6,-1-2 0,-2-6 3,-1-6 1,0-8-4,-1-5 0,-1-7 2,2 0 15,3-12-8,1-13 7,-2-8 17,0-6-23,-6-1 13,-1-2-16,-2 2-1,0 2 3,0 5-9,0 8-8,0 11 4,0 11-45,4 3-30,4 9-114,5 11-118,5 2-119</inkml:trace>
  <inkml:trace contextRef="#ctx0" brushRef="#br1" timeOffset="-164920.19">19867 2050 562,'0'0'556,"0"0"-488,0 0 39,0 0-48,0 0 11,0 0-4,10 76 2,-10-44-53,-5-1-12,1-1 11,3-5-14,0-6-6,0-5-63,1-6-72,0-6-79,-2-2-46,-1-10 7,-1-10-59,0-8 140,1-7 178,-1-3 120,1-1 51,-1 3 8,-1 0 3,3 7-30,2 3-12,0 4-33,8 7-24,11 6-74,3 8-1,4 1-16,-4 10-80,-5 12-115,-11 2-32,-6 3-167</inkml:trace>
  <inkml:trace contextRef="#ctx0" brushRef="#br1" timeOffset="-164570.2">19785 2226 559,'0'0'376,"0"0"-258,0 0 77,-9 60-91,23-51 1,6 1-61,10 0-41,11-3-3,6-4-154,0-3-382</inkml:trace>
  <inkml:trace contextRef="#ctx0" brushRef="#br1" timeOffset="-163650.19">20960 562 961,'0'0'20,"0"0"-6,0 0 53,0 0-57,0 0 15,2 56 33,-2-26-36,0-2-3,0-5-19,-3-6-5,-1-6 1,4-6-31,0-5-26,0-4 25,0-15 23,2-10 8,3-3-8,2-6 13,-3-1 20,-3-2-10,0 3 17,0 5 14,5 7 14,1 7 1,9 4-1,4 5-31,6 6 16,-3 4-39,-3 0 9,-6 7-10,-7 6-8,-7 4 3,0 3-8,-9 0 13,-10 0-4,-2-3 4,-1 0 0,1 0 1,3-1 4,7-3 0,4-2-5,5-3 0,2-3 5,0 0 0,0-1-2,0 1-3,7 1 3,11 2 0,11 0-3,10 2-43,2-2-46,0 0-41,-7-2-12,-9 0-25,-7-6-8,-9 0 124,-3 0 51,-2-2 84,-1-4 101,-2-1-26,1 3 14,-2 2-14,0 2-55,0 0-38,2 2-66,-2 15 3,0 4 7,0 7-6,0-2 12,-4 0-16,0-3 5,2-4-11,1-4-39,1-5-86,0-6-82,1-4-188,7-2-270</inkml:trace>
  <inkml:trace contextRef="#ctx0" brushRef="#br1" timeOffset="-163280.19">21228 623 899,'0'0'17,"0"0"51,0 0 80,0 0-16,0 0-24,0 0-48,-9-20-34,10 20 6,11 0-32,18 0 10,26 1-26,26 3-32,17-2-241,3-2-480</inkml:trace>
  <inkml:trace contextRef="#ctx0" brushRef="#br1" timeOffset="-162510.19">21127 366 1044,'0'0'109,"0"0"-99,0 0 123,-19-66-92,2 55-8,-9 6 3,-5 5-36,-2 7-1,1 16 0,4 8-3,8 4-2,9 3-2,11-5 8,0-2 15,13-5-12,5-4 37,3 0 14,3-3-14,-3-1 22,0-1-34,-3-2-26,-5 0 28,-5-1-24,-4-4-6,-4-1 0,0-3 7,-6-1-6,-12-2-1,-6-3 3,-10 0 31,-4-5-34,0-6 0,4-2-1,5-1 6,4 1-10,7-3-10,7 3-38,8-2-10,3 5-113,13-3-172,14 4-192</inkml:trace>
  <inkml:trace contextRef="#ctx0" brushRef="#br1" timeOffset="-162120.19">21115 382 873,'0'0'17,"0"0"-15,0 0 43,-60-62 42,40 59 10,-1 3-92,-4 0-3,-2 16 5,2 8 0,9 3 2,8 3 1,8 0-1,0 0 68,13-2-43,5-3 24,3-3-3,3 2-7,0-4 24,0 1-19,-2-1-28,-5-4 28,-8 1-50,-5-4-2,-4-1-1,0-2 6,-16-2-6,-6-4 0,-6-4-9,-6 0 5,0-9-100,5-4-70,8-1-88,9-1-358</inkml:trace>
  <inkml:trace contextRef="#ctx0" brushRef="#br1" timeOffset="-161360.19">22236 1598 954,'0'0'4,"0"0"20,0 0 97,0 0-42,0 0-18,0 0-61,-62-43 0,31 48-6,4 9 6,10 7-6,8 2 5,9 0 1,2-1 18,13-2 18,5-2 8,-1-1 18,-4-3-23,-3 0-13,-6-2-13,-4 0-8,-2-4-1,0 0-4,-11-2 0,-9-4 7,-1-2-7,-3 0 0,-1-9-46,1-4-16,4 1 23,6-1-67,6 3-63,8 2-30,4 4-165</inkml:trace>
  <inkml:trace contextRef="#ctx0" brushRef="#br1" timeOffset="-161000.2">22260 1854 1317,'0'0'107,"0"0"-87,0 0 53,0 0-24,0 0-17,0 0 29,-10 78-33,4-53-3,-2-1-25,2-4 5,-1-1-11,4-4 6,2-5-63,1-4-61,1-6-149,16 0-319</inkml:trace>
  <inkml:trace contextRef="#ctx0" brushRef="#br1" timeOffset="-160470.19">24111 1689 631,'0'0'435,"0"0"-434,0 0 23,0 0 40,-80-42-39,44 42-16,-4 0 2,4 14-11,5 6 0,11 3 10,11 2-5,7 0-4,2 0 41,1-3 0,11 0 32,-1-3-40,1-2-3,-3-1 28,0-3-43,-6-2-1,-1 1-15,-2 0 3,0-1-11,-7 1 2,-10-3-5,-3-3 10,-2-2-52,1-4-10,1 0-32,6 0-61,4-4-38,5-2-169,5 1-77</inkml:trace>
  <inkml:trace contextRef="#ctx0" brushRef="#br1" timeOffset="-160080.19">23977 2019 646,'0'0'132,"0"0"-10,0 0 42,0 0-57,0 0-5,0 0-58,55 1-43,-49 14 13,-4 7-14,-2 3 0,-6 1-3,-15 1 8,-6-3-5,-2-2 6,2-7 2,6-3 16,11-7-24,9-5 0,1 0 41,35 2 0,25-2-41,22 0-8,13 0-269,-7 0-442</inkml:trace>
  <inkml:trace contextRef="#ctx0" brushRef="#br1" timeOffset="-159460.19">22057 2669 465,'0'0'28,"64"-19"-28,-42 13 77,-8 2 65,-10 0-30,-4 2 11,0-1-61,-3-1 1,-8-1-30,-5 1-11,-2 2-4,-3 1-18,1 1 0,5 0 1,3 7 2,7 9-3,5 2 20,3 5 25,15 3 39,8 1-22,3-2-20,-2-3 31,-5-4-37,-9-5-15,-6-1-6,-6-4-14,-1-2-2,-2-1-7,-18-3 8,-12-2-15,-9 0 7,-3-12-49,3-2-21,10 0-56,10 2-97,12 1-186</inkml:trace>
  <inkml:trace contextRef="#ctx0" brushRef="#br1" timeOffset="-158240.19">22297 2998 207,'0'0'525,"0"0"-478,0 0 98,0 0-41,0 0 11,0 0-37,9-32-60,-10 29 0,-6 1-18,-3 2-5,0 0-10,-2 0 15,1 10-8,3 1 4,1 3-16,4-1 5,3-3-5,0-1 11,0-3-6,3-3 7,11-1 8,3-2 16,1 0-6,0 0 8,-4 0-1,-4-3-4,-4 0 38,-4 1-43,-2-1 16,0 3 13,0-2-22,0 2 4,0 0-5,0 0 1,0 0 13,0 0-28,0 10-9,0 9 9,0 10 15,0 9 12,-5 4 1,-3 4-25,-2-3 61,-2 0-64,-1-6 20,1-7 0,-1-5-19,2-8 15,3-5-16,2-7 1,3-3 16,-1-2-7,1-12-1,1-12-4,2-7-5,1-10-22,19-6-37,8-6-116,7 0-140,5 5-691</inkml:trace>
  <inkml:trace contextRef="#ctx0" brushRef="#br1" timeOffset="-153560.19">19587 2652 942,'0'0'111,"0"0"-104,0 0 32,0 0 17,0 0 18,0 0-28,-4-55-14,2 52-21,1 1-11,0 2 18,1 0-12,0 0 13,0 0-19,0 2 0,0 11 10,-1 14-3,-1 11 8,-1 14 11,-1 9-6,-3 4 22,-1 4-33,-1-4-1,-3-2 21,0-3-29,1-7 0,1-6 2,0-4 7,1-7-7,2-6-2,0-4 0,2-8 3,2-7-3,2-6 0,1-4 1,0-1 1,0 0 13,0 0-8,0 0-7,0 0 38,0 0-34,0 0 0,0 0 0,0 0-1,0 0-6,0 0-3,0 0 6,0 0-13,0 0 14,0 0-1,4 0 10,7 0-4,13-2 5,14 1-10,19 1-1,20 0 43,19 0-39,18 5 1,14 4 4,12 1 1,0 1-20,-6 2-69,-10-3-211,-15-2-516</inkml:trace>
  <inkml:trace contextRef="#ctx0" brushRef="#br1" timeOffset="-146830.19">21463 954 288,'0'0'23,"0"0"-20,0 0 30,0 0 37,0 0 4,0 0-18,0 0-3,0 0-4,-12-13 34,10 13-35,2-2-16,0 2 8,0-2-2,0 2 4,0 0-7,0 0-20,0 0 27,0 0-36,0 0 10,0 0 14,0 0-10,0 0 13,0 0-5,0 0-14,4 2 31,6 6-37,5 4 19,1 1 5,1 0-24,-3-3 2,-2 0-9,-2 0 8,-1-4 5,0-1-8,-2 1-6,1-3 16,-1-1-9,-1 0 6,-4-1-4,0-1-7,-2 1 20,0-1-21,0 0-1,0 0 14,0 0-10,0 0 7,0 0-7,0 0 0,0 0 12,0 0-16,0 0 0,0 0 6,0 0-5,0 0 2,0 0-3,0 0 2,0 1 10,-3 3-7,-10 4-5,-8 2 25,-6 2-9,-2 2 5,-1-3-21,5-1 9,5 5-21,4-5-19,2 2-117,0-3-83,0-9-241</inkml:trace>
  <inkml:trace contextRef="#ctx0" brushRef="#br1" timeOffset="-146100.19">21852 1251 296,'0'0'209,"0"0"-205,0 0 56,0 0 37,0 0 13,0 0 32,0 0-64,8 3-22,4 2 21,1 0-19,-3 2 27,1-2-40,0 3-15,-2 0 10,3 2-28,-2 2 8,2-1-4,-2-1-16,-3-3 24,-2-2-24,-1-3 0,-2 0 28,1-2-22,1 0 29,0 0 5,6-3-7,3-8 17,3-4-45,3 0-3,-1-4 35,2 1-36,-1-1 11,-2 3-12,0 0 6,3 1-15,-1 4-15,5 7-72,1 4-77,-1 9-206,-6 9-267</inkml:trace>
  <inkml:trace contextRef="#ctx0" brushRef="#br1" timeOffset="-145610.19">22447 1320 1184,'0'0'85,"0"0"-85,0 0 0,0 0 21,0 0-15,-81-1-3,53 17-3,6 5-16,8-1 6,7-3-23,7-2-2,0-5 26,17-2 10,5-3-1,4-5 23,1 0-11,-3 0 25,-5-7-32,-6-4-2,-5-1-2,-5-3-1,-3-1-48,0-2 3,-4 1-34,-5-2 37,1 2 18,3 2 24,4 1 10,1 2 36,0 3 41,0 4 28,0 4-8,0 1-3,0 0-69,0 2-35,0 14 18,0 9-13,0 6 29,0 3-14,0 0-18,-4 0 12,0-4-14,1-2-13,1-2-7,2-4-110,0-6-125,0-6-180</inkml:trace>
  <inkml:trace contextRef="#ctx0" brushRef="#br1" timeOffset="-145240.19">22514 1500 1128,'0'0'240,"0"0"-214,0 0-8,0 0 20,0 0 9,0 0-8,5 51-21,-5-32-18,0 2-47,4-1-75,3-5-251</inkml:trace>
  <inkml:trace contextRef="#ctx0" brushRef="#br1" timeOffset="-144620.19">23090 1264 553,'0'0'174,"0"0"-172,0 0 29,0 0 34,0 0 25,0 0-4,-21-22 14,21 22-30,0 0 28,0 0-7,0 0-25,2 0 4,6 3-32,1 7-10,4 1 24,-3-2-51,-1 1 6,-3-2-7,-1-2 4,-3-1-8,0-3 1,-2-1 3,2-1-5,0 0 16,5-3-11,3-9 20,7-5-18,4-5 14,3-3-4,-2 2-11,-2 0 32,-4 5-31,-4 4-2,-3 5 0,-1 6-22,-1 3-62,3 8-173,6 13-183,2 5-418</inkml:trace>
  <inkml:trace contextRef="#ctx0" brushRef="#br1" timeOffset="-144150.19">23533 1262 1309,'0'0'95,"0"0"-70,0 0-50,0 0 23,0 0 2,0 0-6,-48 49 6,37-23-9,10-1-47,1-5-7,8-7 60,10-6-6,5-7 9,0 0 28,2-9 8,0-9 14,-7-5-27,-5 0-14,-8 1-9,-5 0-12,-5 3-37,-13 2 1,-2 5-40,-1 3-24,7 4-15,6 1 15,7-2 112,1 1 0,1-1 77,10-1 57,-1 0 44,-1 2-32,-3 0-41,-2 5-38,-3 0 19,-1 2-83,2 20 4,3 11-7,0 10 29,-2 5-4,-2-1-25,1-2 8,-1-3-18,1-4 6,2-6-72,3-3-37,1-6-89,4-6-55,1-7-166</inkml:trace>
  <inkml:trace contextRef="#ctx0" brushRef="#br1" timeOffset="-143770.19">23709 1498 928,'0'0'46,"0"0"51,0 0 73,0 0-82,0 0-2,0 0-86,63 6 3,-63 9-7,0 1 2,-4 0 2,-8 0 0,-3-4 3,3-2 5,5-2-8,4-4 0,3-2 4,1 0 1,22 2 34,12-1-10,10-1-29,0 0-63,-8-2-191,-13 0-370</inkml:trace>
  <inkml:trace contextRef="#ctx0" brushRef="#br1" timeOffset="-142740.19">21874 562 493,'0'0'683,"0"0"-662,0 0-21,0 0 2,0 0-6,-90-10 7,55 39-5,4 3 2,7-2-13,10-3 10,10-7-57,4-8 10,4-5 38,18-7 12,7 0 1,6-9 40,1-8-13,-2-6 28,-5-1-27,-10-2 6,-11-2 5,-8 0-39,-4 1-2,-16 2-8,-3 5-30,0 5 14,7 6-36,4 5 35,9 4 13,2 0-27,1 0 12,0 0 13,0 0 0,0 0 12,0 0 6,0 1 0,1 6 71,5 7-14,-1 7 12,0 6 8,-1 5-17,-3 5-11,-1 4-27,0 0-12,-6-2 9,-2-2-22,1-4-3,2-3-45,3-7-65,2-5-70,0-5-72,3-11-191</inkml:trace>
  <inkml:trace contextRef="#ctx0" brushRef="#br1" timeOffset="-142350.19">21960 750 623,'0'0'408,"0"0"-328,0 0 73,0 0-20,0 0-53,0 0-45,0-4-15,0 19-14,-10 4 1,0 2-7,-1-1 0,4 0-10,2 0-100,2-4-105,3-5-122,0-7-420</inkml:trace>
  <inkml:trace contextRef="#ctx0" brushRef="#br1" timeOffset="-142310.19">21931 726 884,'0'0'131,"0"0"-9,0 0 38,0 0-21,0 0-55,0 0-62,64-7-22,-14 7-90,0 7-135,-2-2-325</inkml:trace>
  <inkml:trace contextRef="#ctx0" brushRef="#br1" timeOffset="-140890.19">20316 3970 1199,'0'0'96,"0"0"-88,0 0 37,0 0-15,-73-44 69,36 53-97,-4 15 1,2 7 10,10 4 1,15-3 17,14-2-10,4-4-20,22-6 43,8-5-35,3-8 6,-1-5-5,-3-2-6,-4-6 8,-2-11-12,-5-9 3,-7-5-16,-4-6 7,-8 1-26,-3-2 31,0 2-19,-13 5 19,-1 8-2,3 10 3,3 5-7,5 7 7,3 1 0,-2 0-2,0 0 5,-3 8-3,-5 10 19,-2 7-1,0 7 42,-2 6-40,1 4 7,1 4 21,2 0-25,0 4 1,1-2-24,-1-4 12,2-2-15,1-9 3,4-4-57,3-4-12,0-7-98,12-9-146,11-9-295</inkml:trace>
  <inkml:trace contextRef="#ctx0" brushRef="#br1" timeOffset="-140500.2">20436 4289 1415,'0'0'73,"0"0"33,0 0-47,0 0 20,0 0-65,0 0 4,-4 60 4,-5-38-17,2 0-7,0-3 2,0-2-71,2-6 3,3-3-161,0-8-96,2 0-141</inkml:trace>
  <inkml:trace contextRef="#ctx0" brushRef="#br1" timeOffset="-139910.19">20784 4163 589,'0'0'303,"0"0"-201,0 0 55,0 0 6,0 0-53,0 0-45,0-3-40,0 3-10,2 0 28,3 0-43,4 0 2,5 0 0,5 0-2,3 0-26,3 0-70,2 0-162,-3 0-160</inkml:trace>
  <inkml:trace contextRef="#ctx0" brushRef="#br1" timeOffset="-139520.19">20789 4255 1368,'0'0'67,"0"0"-65,0 0 41,0 0 29,0 0-40,0 0-32,55 7-83,-20-4-111,4-3-115,0 0-515</inkml:trace>
  <inkml:trace contextRef="#ctx0" brushRef="#br1" timeOffset="-138880.19">21495 4142 1010,'0'0'102,"0"0"-51,0 0 57,0 0-12,0 0-63,0 0-19,-76 2-15,36 34 13,0 4-12,4 2 8,7-2-8,17-7 0,10-6-3,2-8 3,21-9-4,9-10 18,10 0-14,8-20 20,4-7-19,0-5 22,-6-2-23,-9-1 1,-10-1-13,-14 4-5,-12 3-32,-1 4-15,-19 2-1,-9 4-8,2-1 29,1 3 44,8-3 10,2 2 13,6 1 44,6 3 26,1 7 1,2 4-3,0 3-31,0 0-48,-2 18-12,0 15 14,-1 18-14,-3 15 41,-1 3-21,2 5 18,-1 1-26,-1-3-11,1-7 15,0-9-16,2-8-4,4-10-51,0-3-44,2-9-74,12-7-128,4-10-241</inkml:trace>
  <inkml:trace contextRef="#ctx0" brushRef="#br1" timeOffset="-138490.19">21691 4594 581,'0'0'875,"0"0"-834,0 0-22,0 0 46,0 0-13,0 0-37,-7 42 18,-3-19-19,2-1-10,2 0 12,2-2-16,2-5-5,2-3-4,0-4-50,0-4-43,0-4-71,0 0-109,4-6-80</inkml:trace>
  <inkml:trace contextRef="#ctx0" brushRef="#br1" timeOffset="-138120.19">21613 4550 359,'0'0'688,"0"0"-543,0 0 27,0 0-32,0 0-31,0 0-68,55-8-27,-19 8-14,7 0-10,3 0-14,-3 0-145,-6 1-209,-10-1-447</inkml:trace>
  <inkml:trace contextRef="#ctx0" brushRef="#br1" timeOffset="-137490.19">22387 3828 879,'0'0'163,"0"0"-145,0 0 105,0 0 7,0 0-92,0 0-33,-33 82 96,12-10-41,-3 10-6,-3 9-6,2 9-24,0 8 44,2 1-57,5 0-4,2-9 33,4-10-38,-1-11 12,4-10-1,4-8-2,5-8 13,0-5-24,14-5 0,15-5-11,10-6 11,4-5-52,1-8-47,-6-9-131,-10-10-213</inkml:trace>
  <inkml:trace contextRef="#ctx0" brushRef="#br1" timeOffset="-132450.19">23176 3816 207,'0'0'872,"0"0"-813,0 0-5,0 0 69,0 0-39,0 0-76,-4-53-8,-21 49-12,-7 4-7,0 0 15,5 10-16,6 1 2,11 2 4,7-3 7,3-1 7,2 1 12,11 0 28,1 4 29,2 1-33,-2 2-8,-5 1 22,-7 2-47,-2-1-3,-5-1 0,-11-3 5,-4-4-13,-3-5 4,3-4-38,0-2 40,5 0-46,1-10 10,6-3-20,6 2-91,2 1-36,11 4-205,12 4-95</inkml:trace>
  <inkml:trace contextRef="#ctx0" brushRef="#br1" timeOffset="-132050.19">23208 4022 649,'0'0'397,"0"0"-396,0 0 143,0 0-33,0 0-39,0 0-22,55-37-44,-53 40-6,-2 9-25,0 5 0,0 3 24,-12-3-40,-4-2 22,-4 0-1,1-5 5,4-1 14,4-5-11,5-2 12,6-1 16,0-1-6,0 0 40,13 0 5,9 0-11,4 0-20,6 0-24,1 0-47,0 0-88,-5 3-162,-8 5-376</inkml:trace>
  <inkml:trace contextRef="#ctx0" brushRef="#br1" timeOffset="-131640.19">22523 4255 123,'0'0'264,"0"0"-191,0 0 112,0 0 7,0 0-68,0 0-12,-41 7 6,41-5-20,3 0-14,11 4-28,13 3-4,22 1 48,29 4-50,27-1-6,31 0 0,24-2-4,18 1 6,7-3-25,-7-1-20,-16-1 30,-19-1-21,-25 0-9,-25-1-1,-26-2-16,-27-1-20,-21 0-46,-17 0-63,-2 3-138,-27-1-314</inkml:trace>
  <inkml:trace contextRef="#ctx0" brushRef="#br1" timeOffset="-129180.19">22723 4659 697,'0'0'88,"0"0"-80,0 0 50,0 0-27,0 0-3,-48-54-28,25 52-7,1 2 3,1 4-13,5 8 0,8 5 11,8 0-10,0 2 16,9 2 32,11-2 55,1 3 22,1-1-11,-7-2-4,-5 0-8,-6 0-77,-4-1 9,0-2-18,-14-3 2,-6-4-6,-2-6 3,-3-3 1,2 0-20,6-8 11,5-7 1,5-1 6,6 0-18,1 0-24,3 4-82,11 3-68,2 5-208</inkml:trace>
  <inkml:trace contextRef="#ctx0" brushRef="#br1" timeOffset="-128770.2">22803 4867 1021,'0'0'235,"0"0"-209,0 0 107,0 0-62,0 0 19,0 0-36,7 72-39,-7-52-6,-5-1-9,-4 0-18,-3-5 12,1-4-150,5-4-37,6-6-150,0 0-306</inkml:trace>
  <inkml:trace contextRef="#ctx0" brushRef="#br1" timeOffset="-128340.19">22991 4882 524,'0'0'269,"0"0"-246,0 0 55,0 0 45,0 0-3,0 0-62,74-7 4,-45 9 3,1 2-23,-1 1-3,1-1-39,-2 0-29,-4 1-49,1-3-156,-4-2-166</inkml:trace>
  <inkml:trace contextRef="#ctx0" brushRef="#br1" timeOffset="-128290.19">23224 4783 1009,'0'0'276,"0"0"-247,0 0-12,0 0 43,0 0-46,0 0 37,-10 65-16,4-32 15,-3-3-6,2-1-28,0-3-10,1-3-6,3-3-48,3-5-50,0 0-124,0-10-191,14-4-289</inkml:trace>
  <inkml:trace contextRef="#ctx0" brushRef="#br1" timeOffset="-127870.19">23588 4882 899,'0'0'47,"0"0"-40,0 0 30,0 0 19,0 0-56,-77-42-2,53 42-1,7 12 0,6 8-9,10 5 8,1 0 4,8 1 53,7-5-3,3 1 8,-5-4 28,-3-3-28,-3 3-14,-5-5-38,-2 0 1,0-3-14,-11-2 7,-5-3-4,-3-3-3,-1-2-11,4 0-38,3-2-26,4-7-28,4-3-20,1 2-140,3-1-64</inkml:trace>
  <inkml:trace contextRef="#ctx0" brushRef="#br1" timeOffset="-127460.19">23619 5218 755,'0'0'125,"0"0"-83,0 0 65,0 0 15,0 0-9,0 0-62,13-44 3,-9 41-7,1 1-17,-1 2 17,-2 0-42,2 0-2,3 15-6,0 5 7,-1 9-4,-6 0 0,0 2-8,-14-3 3,-9-2-33,-3-6-41,2-9 23,1-7-28,6-4 8,5-7 55,6-11 21,6-1 46,0 1 28,0 3 7,8 4 31,4 5-67,0 4-11,0 2-13,4 0-17,2 7-8,2 7 2,2 3-14,0 1 10,1-1-101,-2-2-69,-2-4-83,-2-4-235</inkml:trace>
  <inkml:trace contextRef="#ctx0" brushRef="#br1" timeOffset="-127060.19">23882 5064 631,'0'0'349,"0"0"-288,0 0 69,0 0 22,0 0-45,0 0-58,43-2-22,-16 2-27,5 0 0,0 0 9,-2 0-9,-1 0-45,-4-1-59,-5-5-118,-6-1-100,-7 0-257</inkml:trace>
  <inkml:trace contextRef="#ctx0" brushRef="#br1" timeOffset="-126640.19">24004 4946 1020,'0'0'344,"0"0"-329,0 0 75,0 0-16,0 0-28,0 0-46,0 30 0,0-7-8,0 2 11,0-3-6,0 1-44,0-2-98,14-2-116,5-4-165,5-10-219</inkml:trace>
  <inkml:trace contextRef="#ctx0" brushRef="#br1" timeOffset="-126600.2">24365 4953 687,'0'0'140,"0"0"-112,0 0 68,0 0-94,0 0 12,0 0-28,-76-40 9,58 59 0,6 2-5,6 0 10,6-2 10,0-1 14,2-3 17,9 0 76,2-1-6,-3-1-6,0-4-37,-3 2-25,-6-1-31,-1 0-12,-4 1-17,-19-3 7,-5-2-52,-4-6-27,5 0-63,9-4-71,11-6-130</inkml:trace>
  <inkml:trace contextRef="#ctx0" brushRef="#br1" timeOffset="-126180.19">24483 5118 374,'0'0'265,"0"0"-231,0 0 87,0 0 45,0 0-81,0 0-49,18-1-30,-32-4-10,-1 2 4,-2 3-11,6 0-2,2 0-3,5 0 6,1 3 1,3 1 15,0-1-6,0 0 24,0-1 2,2 0 15,3-2-9,2 0-16,2 0 26,-1 0-36,2 0 1,-3 0 3,0 0-10,-3 0 10,-2 0-9,-2 0 5,0 0 22,0 0-27,0 0 3,0 5-2,0 10 0,-3 6 29,0 8 6,0 9-3,-1 8 35,1 2-24,-3 0-15,-2-3 5,-3-6-16,0-8-5,-3-8-9,0-6 4,1-8-7,4-4-2,1-5 0,2 0 9,-1-12 7,3-13 27,2-11-42,2-11 9,9-9-20,15-4-41,1 6-66,-2 10-73,-2 12-112,-5 12-236</inkml:trace>
  <inkml:trace contextRef="#ctx0" brushRef="#br1" timeOffset="-125550.19">24765 3776 792,'46'75'145,"14"42"86,4 32-2,-6 25-68,-19 2-39,-29-4-104,-20-14 2,-45-14-1,-26-16-19,-23-15-2,-15-17-30,-10-25-94,-9-28-148,2-33-464</inkml:trace>
  <inkml:trace contextRef="#ctx0" brushRef="#br1" timeOffset="-124190.19">20181 5233 1021,'0'0'154,"0"0"-141,0 0 16,0 0-19,0 0 13,-73 15-10,44 23-12,3 4 17,9 2-18,17-7 0,0-6-11,24-8 11,13-6 0,7-8 1,3-7 11,-1-2 23,-5-7-35,-7-9 0,-7-6 33,-13-4-28,-9-7-5,-5-10-7,-17-8-25,-14-2 25,-2 5-8,4 13 15,10 16 38,8 12-37,9 5 39,2 2 7,-2 13-35,-4 16 17,-4 18-4,-6 10-7,-2 6 29,-2 2-38,1 0 12,5-6-10,5-3-1,7-8-20,2-5-38,0-8-134,7-8-67,2-10-348</inkml:trace>
  <inkml:trace contextRef="#ctx0" brushRef="#br1" timeOffset="-123770.19">20277 5621 455,'0'0'549,"0"0"-501,0 0 61,0 0 25,0 0-37,0 0-60,57 0-16,-48 20-21,-9 4-2,0 1-17,-17-3 7,-7-1-3,1-6-14,7-4-16,6-7 28,10 3 10,10-2 7,20-1 21,13 0 0,3-4-21,1 0 0,-8-2-160,-3-5-189</inkml:trace>
  <inkml:trace contextRef="#ctx0" brushRef="#br1" timeOffset="-123720.19">20711 5618 263,'0'0'920,"0"0"-873,0 0 19,0 0-24,62-9-42,-46 9-2,-4 8-173,-7 1-164,-5-1-166</inkml:trace>
  <inkml:trace contextRef="#ctx0" brushRef="#br1" timeOffset="-123310.19">20691 5707 635,'0'0'348,"0"0"-344,66 0 52,-32 0-56,2 0-29,-1 0-306</inkml:trace>
  <inkml:trace contextRef="#ctx0" brushRef="#br1" timeOffset="-122880.19">21310 5504 970,'0'0'7,"0"0"-7,0 0 33,-89-48-21,40 48-8,-4 14 4,3 16-8,12 9 0,14 5-3,16 1 3,8-4 7,13-5 1,12-8 19,0-8 50,0-5-54,0-9 8,1-6 0,2-4-12,0-17-14,4-10-5,-2-7-45,0-6 14,-5-7-25,-6-4 3,-10-5 31,-9 4 22,0 7 1,-7 11 27,-7 15 16,-1 12 27,-2 11-41,0 0 3,-4 20 2,1 16 11,-3 14 15,-2 12-10,3 8-16,2 2 31,1 3-56,3-7 11,2-8-10,3-4-2,5-8-18,6-10-25,1-9-96,15-7-55,7-13-142,0-6-275</inkml:trace>
  <inkml:trace contextRef="#ctx0" brushRef="#br1" timeOffset="-122820.19">21342 5898 844,'0'0'385,"0"0"-372,0 0 112,5 55-25,-5-27-21,-3-2-52,-8 1-24,0-3 6,2-4-9,1 0-83,1-7-69,1-6-174,4-7-257</inkml:trace>
  <inkml:trace contextRef="#ctx0" brushRef="#br1" timeOffset="-122430.19">21306 5853 459,'0'0'149,"0"0"-19,0 0 74,0 0-72,0 0 27,0 0-29,5-1-41,15 1-1,14 0-88,8 1-4,2 3-113,-7-4-269,-10 0-535</inkml:trace>
  <inkml:trace contextRef="#ctx0" brushRef="#br1" timeOffset="-121970.19">22005 5336 423,'0'0'420,"-17"-58"-397,9 42 52,-4 13 43,-5 3-49,-10 19-60,-11 16 7,-5 9 53,0 7-45,3-1 7,7 6 1,7 1 1,8 2 18,5 3-37,4 1 8,-1 3 13,-3 3-18,-3 2 11,-4 6-9,4 0-17,2-3 36,5-1-33,2-8-3,5-6 13,1-7-15,1-8 0,0-6-46,0-11-86,3-7-94,18-11-227</inkml:trace>
  <inkml:trace contextRef="#ctx0" brushRef="#br1" timeOffset="-120750.19">22448 5575 805,'0'0'416,"0"0"-377,0 0 4,0 0 19,0 0-20,12 77 6,-12-44-14,0-3-32,0-4-4,-3-4-6,-4-6-43,1-7-19,1-9-58,3-2 2,2-18 105,0-10-23,0-4 44,9-3 18,2-1 9,-1 4 29,0 6-6,-1 8 5,-1 8 16,-1 6-36,1 4-8,2 2-11,3 0-14,6 7 13,-1 6-14,-1 3 0,-5 0 5,-9-3-3,-3 0-6,0-2-1,0-4-3,-5-1 5,0-3-12,0-2 4,3-1-4,0 0 10,0 0 0,-1-2 3,-1-3-18,-1-2-17,2 2-50,-1 0-7,3 3 56,0 0 0,1 1 36,0-1 1,0-2 0,0-2 33,-1-1 14,-4-1 3,-3-2 29,-5 1-75,-3 1 5,-4 3-3,-1 5-1,1 0-10,3 9 3,4 11 2,6 4 33,7 1-23,0-1 29,10-1 12,7-1-6,-1-3 11,-2-1-16,-3-2-23,-3-2 23,-6 0-40,0-2 0,-2-2 0,0 1 2,-9-3-4,-5-2-4,-4-3 6,-1-3-18,-1 0-4,2-7-21,4-8 18,6-1-21,5-1-7,3 1-59,0 3-124,14 6-56,6 3-177</inkml:trace>
  <inkml:trace contextRef="#ctx0" brushRef="#br1" timeOffset="-120340.19">22684 5795 746,'0'0'169,"0"0"-83,0 0 90,0 0-18,0 0-67,66 11-40,-40-7 6,6 0-57,4 0-11,-2-4-78,-7 0-189,-7 0-241</inkml:trace>
  <inkml:trace contextRef="#ctx0" brushRef="#br1" timeOffset="-120300.19">22831 5753 248,'0'0'137,"0"0"-137,0 0-45,0 0-142</inkml:trace>
  <inkml:trace contextRef="#ctx0" brushRef="#br1" timeOffset="-119910.19">22831 5753 508,'-44'-5'0,"44"5"-48,0 0 9,-2 5-26,-7 1-62,-1-2-26,3 0 125,0-3 28,3-1 12,4 0 37,0 0-45,0 0-4</inkml:trace>
  <inkml:trace contextRef="#ctx0" brushRef="#br1" timeOffset="-119440.19">22774 5752 277,'0'0'235,"0"0"-77,0 0 43,0 0-17,0 0-29,0 0-43,5-7-16,-4 7-38,3 3 2,1 12-54,-1 6 12,1 5 49,-3-1-65,-2-2 6,0-2-8,-4-3-48,-8-3-86,0-6-252,2-6-586</inkml:trace>
  <inkml:trace contextRef="#ctx0" brushRef="#br1" timeOffset="-119400.19">22610 5897 1269,'0'0'185,"0"0"-164,0 0 1,0 0 30,-21 57 19,14-34-71,0-4 1,3-3-10,1-5-33,3-5-115,0-5-181,14-1-304</inkml:trace>
  <inkml:trace contextRef="#ctx0" brushRef="#br1" timeOffset="-118980.19">23371 5667 980,'0'0'114,"0"0"-91,0 0-26,0 0 6,-68-36-6,28 36-6,-2 14-59,8 10 61,8 6-3,11 3 10,13-1 17,2-2 34,8-4 42,9-5 52,-5-2-62,-1-4 4,-5-3-53,-3-1-8,-3-3-26,0 0-12,-11-3 3,-10-5-87,-11 0-7,-4-4 7,-1-10-80,11-3 3,12 1-107,14 0-20,8 5-11</inkml:trace>
  <inkml:trace contextRef="#ctx0" brushRef="#br1" timeOffset="-118590.19">23487 5934 618,'0'0'309,"0"0"-256,0 0 94,0 0-65,0 0-82,-65-5-4,37 5-13,5 6 14,6 7-24,9 0-22,8-1-18,0-1 28,17-3 3,7-7 36,4-1 34,-3 0 18,-2-5 56,-3-1-12,-8 1-20,-5 1 6,-3 4-37,-4 1-36,0 18-9,0 10-5,0 8 5,-6 2 12,-6 3-7,-3 1 5,-2-3-10,-5-5 1,-4-8-20,-5-6 19,-4-8-16,1-8-40,4-5 24,8-1 29,11-16-45,6-7-7,5-9 11,0-8-88,2-3-6,2-2-169,-4 8-153</inkml:trace>
  <inkml:trace contextRef="#ctx0" brushRef="#br1" timeOffset="-118550.19">22226 6096 987,'0'0'220,"0"0"-132,83 21 110,-3-7-70,32 4-3,35 2-87,30 2 7,18 4-9,4-4-27,-12-1-9,-25-4-15,-25-3-77,-26-3-5,-27-2-187,-29-8-314</inkml:trace>
  <inkml:trace contextRef="#ctx0" brushRef="#br1" timeOffset="-117800.19">22400 6377 331,'0'0'716,"0"0"-668,0 0 28,0 0 49,0 0-110,0 0 2,-84-48-33,52 52 16,5 11 0,9 4-11,13 7 22,5 2 0,6 2 43,9-4 0,1-5 47,-5-3-46,-4-4-21,-3-1-6,-4-4-26,0-3-3,0-2 1,-15-2-3,-6-2-17,-4 0 4,-1-9-33,5-7-12,7-2-47,8 0-45,6 4-124,0 1-199</inkml:trace>
  <inkml:trace contextRef="#ctx0" brushRef="#br1" timeOffset="-117390.19">22370 6534 852,'0'0'344,"0"0"-340,0 0 106,26 58-2,-26-34-59,0-1-13,-2 0-36,-6-4-6,4-4 0,-1-5-105,5-4-106,0-6-236</inkml:trace>
  <inkml:trace contextRef="#ctx0" brushRef="#br1" timeOffset="-117340.19">22482 6576 906,'0'0'303,"0"0"-300,79-5 114,-39 5-56,2 0-31,-5 0-30,-7 1-134,-8 1-95,-12-2-337</inkml:trace>
  <inkml:trace contextRef="#ctx0" brushRef="#br1" timeOffset="-116920.19">22605 6505 1377,'0'0'54,"0"0"-51,0 0 77,0 0-21,0 78-6,0-49-46,0-2-3,0-4-8,0-2-49,0-6-131,12-5-186,11-5-581</inkml:trace>
  <inkml:trace contextRef="#ctx0" brushRef="#br1" timeOffset="-116880.19">23006 6472 824,'0'0'191,"0"0"-133,0 0-58,0 0 3,0 0-3,-73 5-2,50 28 2,5 4 9,9-3 14,7-3 27,2-6 73,0-4-52,2-6 2,0-2-5,-1-3-46,-1-3-6,0 0-16,-3-3-23,-11-1-32,0-2-90,3-1-94,6 0-222</inkml:trace>
  <inkml:trace contextRef="#ctx0" brushRef="#br1" timeOffset="-116480.19">23044 6708 981,'0'0'58,"0"0"-52,0 0 86,0 0 2,0 0-73,25 71-20,-28-51 8,-12-2-9,-3-1-47,0-5 7,3-7 12,8-1 24,5-2 8,2-1 12,9-1 113,17 1-73,12-1-29,8 0-27,-2 0-27,-1 0-245,-7 0-317</inkml:trace>
  <inkml:trace contextRef="#ctx0" brushRef="#br1" timeOffset="-116430.19">23429 6629 336,'0'0'177,"0"0"-100,0 0 147,0 0-80,0 0-36,91 27-83,-61-19-25,-10-1-50,-6-1-181,-13-6-247</inkml:trace>
  <inkml:trace contextRef="#ctx0" brushRef="#br1" timeOffset="-116390.19">23473 6619 1356,'0'0'126,"0"0"-120,0 0 17,0 0 49,-8 73-45,-1-44-18,4-2-9,3-2-49,2-3-129,10-7-293</inkml:trace>
  <inkml:trace contextRef="#ctx0" brushRef="#br1" timeOffset="-115980.19">23816 6620 1037,'0'0'1,"0"0"-1,0 0 31,0 0-31,-73-13 0,47 36-18,9 7 8,12 2 10,5-1 6,0-2 47,14-4 72,-1-8 6,-1-3-36,-5-5 2,-5-2-77,-2 1-18,0-3-2,-16 1-54,-7-1-68,-4-4-103,7 1-168</inkml:trace>
  <inkml:trace contextRef="#ctx0" brushRef="#br1" timeOffset="-115580.19">23934 6871 898,'0'0'2,"0"0"3,0 0 112,0 0-107,0 0-10,0 0 0,-29 17-11,4-3 11,6 3-2,8-1-16,8-3 8,3-4-39,5-4 48,11-5 1,4 0 40,1-2 21,-4-6 37,1-1 1,-5 3-10,-5 2-31,-3 2-26,-4 2 1,-1 0-33,1 12-25,0 11 25,1 8 10,-2 5 8,0 2-8,-3-3-7,-12-2 24,-6-7-27,-4-3-3,-4-8-2,0-7-34,6-6 15,4-2-6,8-4-25,10-10 37,1-8-59,23-9-95,13-9-65,10-10-264</inkml:trace>
  <inkml:trace contextRef="#ctx0" brushRef="#br1" timeOffset="-115180.19">24191 6087 1026,'0'0'248,"0"0"-218,0 0-30,96 64 141,-39-4-61,-2 20-23,-4 10-13,-14 8-27,-14 1-5,-19 0-12,-8-4 6,-30-6-22,-17-3 8,-19-9-115,-10-12-51,-11-10-159,-4-12-506</inkml:trace>
  <inkml:trace contextRef="#ctx0" brushRef="#br1" timeOffset="-115130.19">22883 7515 1192,'0'0'319,"107"-20"-288,-12 8 63,30-1-12,19 3-34,3 2-41,-14 3 4,-29 4-11,-30 1-7,-28 0 2,-22 0-81,-18 8-49,-10 1-84,-37 2-176,-17 3-97</inkml:trace>
  <inkml:trace contextRef="#ctx0" brushRef="#br1" timeOffset="-114730.19">23352 7576 488,'0'0'581,"0"0"-444,-66 13 20,66-10 9,0-3-20,17 5-60,26-1-27,28 2-18,24-2-41,13-1-15,3-3-76,1 0-133,-1-13-419</inkml:trace>
  <inkml:trace contextRef="#ctx0" brushRef="#br1" timeOffset="-109250.19">20497 8726 1085,'0'0'115,"3"91"-93,6 6-15,-5 27-3,-4 14 17,-11 13 56,-17 4-31,-5-5-23,-6-9-23,1-13 2,-1-15-12,7-15-7,11-14-60,12-21-89,9-22-97,3-27-214</inkml:trace>
  <inkml:trace contextRef="#ctx0" brushRef="#br1" timeOffset="-108560.19">20261 8638 575,'0'0'125,"0"0"-85,60-37-4,24 37 34,43 19 52,39 14 26,32 8-92,16 4-22,9-1 6,10-1-27,9-1 0,6 0-13,-7-4 6,-15-5-13,-22-7 7,-17-7 0,-23-3 4,-21-1 0,-20-3-4,-29 1-6,-24-2 6,-25-1 13,-17 0-13,-14 1-13,-5 0 0,0 3-39,3 1 27,2-3-11,3 1 19,2-5 5,6-3 11,4-2 1,2-1 8,0-2-2,-3 1-5,-4 3 7,-1 2-5,-4 2 7,-4 2-10,-1 3 0,1-2-2,0 2 5,4-1 0,3 1-3,5 5 7,4 2-10,1 4 3,-3 0 0,-5-3 1,-7-1-1,-5-1 0,-4 11-2,-5 12 2,-3 21 14,0 24 2,-2 20 14,-16 21 6,-10 15 28,-17 7-18,-11-4-8,-9-9-27,-4-13 21,-2-16-32,-2-13 0,-2-15-3,-3-17-3,-4-19-64,-7-23-55,-13-21-88,-15-17-90,-5-25-218</inkml:trace>
  <inkml:trace contextRef="#ctx0" brushRef="#br1" timeOffset="-108140.19">20459 10191 1422,'119'-7'156,"51"7"-134,54 3-20,39 13-2,23 0 0,8 3-51,-18 1 10,-33 0-143,-42-3-263</inkml:trace>
  <inkml:trace contextRef="#ctx0" brushRef="#br1" timeOffset="-107440.19">7662 10448 972,'0'0'165,"113"-57"-103,-14 18 31,26-1-7,21-2-31,9 3-21,-5 5-27,-15 6-7,-28 7-3,-33 9-76,-33 9-12,-25 3-14,-16 14-141,-8 8-110,-27 5-72</inkml:trace>
  <inkml:trace contextRef="#ctx0" brushRef="#br1" timeOffset="-107050.19">7649 10610 29,'0'0'1084,"0"0"-936,126-55-107,-13 15 13,26-6-50,14-5-4,2 2-42,-15 9-136,-20 11-59,-19 7-294</inkml:trace>
  <inkml:trace contextRef="#ctx0" brushRef="#br1" timeOffset="-93490.19">23004 1239 442,'0'0'79,"0"0"-74,0 0 13,0 0 45,0 0-22,0 0-5,0 0 12,0 0-11,0-13 29,0 11 25,0 2 0,0 0 28,0 0-20,0 0-34,0 0 7,0 0-38,0 0-4,0 0 6,1 0-17,1 0 0,3 2-19,3 6 0,3 0 17,2 1-15,-1 0 5,1 0-1,1-1-5,1 1 24,1 0-18,2 3 1,-1-2 27,-5-1-28,-1-2 5,-5-5 4,-3-1-15,-1-1 17,-2 0-18,0 0 0,0 0 8,0 0-8,0 0-3,0 0-16,7-7-37,4-2-39,2-1-150,4 2-34,-1 1-116</inkml:trace>
  <inkml:trace contextRef="#ctx0" brushRef="#br1" timeOffset="-93060.19">23376 1213 793,'0'0'113,"0"0"-107,0 0 117,0 0 13,0 0-47,0 0-22,9-11-11,-9 11-23,-5 3 11,-8 5-18,-5 2 8,-4 1 8,-2-2-36,-1 2 3,0-1-5,0-2-2,3-2-2,-1-2 0,5 0-27,4-3 9,5 0-40,4 0 7,3 1-23,2-1-60,0-1-72,9 0-230</inkml:trace>
  <inkml:trace contextRef="#ctx0" brushRef="#br1" timeOffset="-92650.19">23037 1235 1080,'0'0'89,"0"0"-70,0 0 123,0 0-22,0 0-73,0 0 7,46 39-22,-30-26-13,-3-3 19,-3 0-38,-1-2 6,-5-1-6,1-4 6,0-1-14,-1-1-15,5 0-49,4-1-8,3 0-129,3 0-83,-1-7-223</inkml:trace>
  <inkml:trace contextRef="#ctx0" brushRef="#br1" timeOffset="-92590.19">23281 1208 975,'0'0'142,"0"0"-102,0 0 85,0 0-34,0 0-31,0 0-14,0-1-44,0 1 0,0 3-2,-3 4 0,-9 0-6,-3 1-36,-4-1-33,0-1 7,3 0-86,4 0-23,8-4-110,4 1-87</inkml:trace>
  <inkml:trace contextRef="#ctx0" brushRef="#br1" timeOffset="-90450.19">21260 4584 45,'0'0'4,"0"0"-2,0 0-2,0 0 3,0 0-2,0 0 3,4 1-2,-3 1-2,0-2 28,0 0 8,-1 0-2,2 0-7,-2 0-2,0 0 5,0 0-20,0 0-9,2 0-1,-1 0 0,0 0-8,2 0 1,-3 0-4,2 0 10,-1 0-8,-1 0-10,0 0-10,0 0-27,0 0 5</inkml:trace>
  <inkml:trace contextRef="#ctx0" brushRef="#br1" timeOffset="-89090.19">21956 1021 434,'0'0'82,"0"0"-74,0 0 85,0 0 21,0 0-24,0 0 4,-15-23-29,15 20-30,0 3 10,0 0-7,0 0 15,0 0 10,11 3-48,7 9 8,4 4-17,-2-1-2,-6-2 15,-7-3-19,-6-1-1,-1-1-10,-2-1 8,-12-3 1,-4-2-5,-1-2-22,-1 0 16,2-2-26,4-7 23,3-2 11,5 0 10,6 0 3,0 0 29,6 1 1,12 0 22,3 6-24,3 3-13,1 1 29,-4 0-28,-3 7-5,-6 4-19,-4 3 3,-6 0-7,-2 2-8,-3 0-11,-15-2 19,-6-5-28,-3-5 12,3-4-2,1 0-2,8-6 20,7-8 3,3-1 1,5-2 44,0 0-13,5 2 31,6 2-12,3 6-9,-1 2 13,1 3-40,-3 2-11,1 0 13,-3 2-16,-4 5-4,-1 2-3,-3 4-5,-1-2 10,-1 0-31,-11-1-12,-3-5 25,-2-4-16,4-1 22,4 0 12,5-6 4,4-5 33,0-1 4,0-1-3,9 2 22,4 2-43,1 2-15,0 4 0,0 3-35,-1 0-44,-5 14-154,-1 6-278</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7T10:22:43.739"/>
    </inkml:context>
    <inkml:brush xml:id="br0">
      <inkml:brushProperty name="width" value="0.05292" units="cm"/>
      <inkml:brushProperty name="height" value="0.05292" units="cm"/>
      <inkml:brushProperty name="color" value="#FF0000"/>
    </inkml:brush>
  </inkml:definitions>
  <inkml:trace contextRef="#ctx0" brushRef="#br0">9847 13172 727,'0'0'102,"0"0"-40,0 0 11,0 0 1,-63 62 46,52-11-31,5 0-51,6-3-17,0-3-1,7-13-19,8-5 0,7-11 3,3-10 1,2-6-5,3-2 15,-5-21-10,-5-6 4,-8-9 19,-7-3 23,-5-1 19,0-1-28,-10 9-12,-10 6 2,-1 12-26,-3 10-6,-3 6 0,1 0-23,3 13-19,6 2-65,9-1-37,8 0-120,9 0-218</inkml:trace>
  <inkml:trace contextRef="#ctx0" brushRef="#br0" timeOffset="172.72">10101 13399 1019,'0'0'148,"0"0"-18,0 0-2,0 0-57,0 0-38,0 0-33,6 0-54,-6 0-106,0 0-188,7 2-505</inkml:trace>
  <inkml:trace contextRef="#ctx0" brushRef="#br0" timeOffset="594.83">10364 13355 886,'0'0'92,"0"0"-56,-5-60 86,1 44-78,4 2 31,0 4-18,2 0-33,9 8 14,6 2-9,6 2 17,2 19 10,-1 6-15,-6 10-9,-8 3-19,-10 2-13,-2 0 2,-17-4-2,-8-4-26,-3-7-26,-3-10-9,1-10 20,2-7 10,9-5 31,4-14 17,9-6 6,8 3 33,0 2 8,8 7-5,12 6-11,7 7-23,4 0-25,-1 8 3,-2 10-3,-6 3-12,-5 0-25,-4-2-54,-1-4-73,3-8-87,4-7-111,5 0-180</inkml:trace>
  <inkml:trace contextRef="#ctx0" brushRef="#br0" timeOffset="1184.63">10685 13395 406,'0'0'0,"0"0"21,0 0-21,0 0 38,0 0 76,9-52-20,-4 41-35,1 1 46,-1 2-4,2 0-36,0 4-11,6 1 0,1 3-4,3 0-4,2 9 7,-3 10 7,-13 4-29,-3 7-15,-27 5-16,-15 6-2,-12 0-19,1 0-27,8-4-9,13-7 9,19-11 23,13-8 25,25-9 5,16-2 38,9-3 18,4-12-2,-4 1 10,-9-5 21,-13 3-30,-13 3-7,-15-2-17,0 3-25,-23-3-5,-8 1-6,-4 1-14,2-1-3,5 1-34,8 1-30,7 0-11,6 0-17,6 1-51,1 1-75,0 0-131</inkml:trace>
  <inkml:trace contextRef="#ctx0" brushRef="#br0" timeOffset="1754.34">11097 13317 909,'0'0'169,"0"0"-98,0 0 81,0 0-77,0 0-53,0 0 40,-2 98-17,-8-47-22,1-7 4,9-8-24,0-7-4,23-11 1,6-9-16,9-9 0,3-7-14,-3-18 18,-2-4 10,-10-4 4,-8-2 0,-10 3 4,-8 5-3,0 8 16,-8 11-1,-11 8-2,-1 5 14,0 22-9,4 13 20,7 5 5,3 4-21,4 0-4,0-4-21,2-3-10,-2-2-29,-3-3-124,-4-8-223,-2-9-587</inkml:trace>
  <inkml:trace contextRef="#ctx0" brushRef="#br0" timeOffset="2492.67">11896 13503 1006,'0'0'248,"0"0"-199,0 0 11,-84 14 30,49 11-26,-6 5-3,1 3-50,1-3-8,4-1-6,4-2-58,7-6-63,4-7-99,9-7-142,6-7-308</inkml:trace>
  <inkml:trace contextRef="#ctx0" brushRef="#br0" timeOffset="2695.11">11646 13466 767,'0'0'190,"0"0"0,0 0-27,0 0-72,0 0 34,83 69-25,-60-32-69,-7-1-9,-4-1-10,-5-1-12,-1-7-11,3 0-63,1-5-170,1-9-253</inkml:trace>
  <inkml:trace contextRef="#ctx0" brushRef="#br0" timeOffset="3845.93">12237 13483 289,'0'0'60,"0"0"-25,0 0 49,0 0-14,0 0 49,0 0-35,0-10-19,0 7 1,0 1 4,0 1 5,0 0-23,0-1-10,0 1 3,-2 1-13,2-2 1,0 2-10,0 0-15,0 0 8,0 0-11,-2 0 2,-1 0 10,-4 16-16,-3 8 37,-4 8 23,-2 5-1,2 0-13,2-4-20,3-6-22,7-5 0,2-5-5,0-7-25,9-2-53,7-6-37,5-2-64,-1 0-76,-2-11-128</inkml:trace>
  <inkml:trace contextRef="#ctx0" brushRef="#br0" timeOffset="4401.89">12387 13561 463,'0'0'215,"0"0"-110,0 0 37,0 0-40,0 0-13,0 0-42,0-6-45,0 6-2,0 6 0,-4 1 4,-3 4 0,2 1 1,-1-2 14,-1-2 4,5-2 1,0-2-11,-1-1-9,3-1 14,-2-2-13,2 2 4,-1 2-2,-1-2-3,0 5 9,0-1-4,-1 4 2,1-1 16,0 4-21,1 1 5,1-1 0,0 0-5,0-1 5,5-2-9,0-3-2,0-1 15,2-2-9,2-1 16,2-3-1,3 0-1,4 0 3,0 0-12,0-8-9,-1-2 16,-5-2-17,-3-3 3,-3 0 4,-6-7-5,0 2 7,-7-5-10,-9-1 0,-3 2-6,0 3-7,2 8 4,5 6-17,1 7-13,2 0-19,-1 12-51,2 3-102,2 3-72,3-2-204</inkml:trace>
  <inkml:trace contextRef="#ctx0" brushRef="#br0" timeOffset="5174.04">12542 13368 32,'0'0'1029,"0"0"-877,0 0-53,0 0 6,0 0-70,0 0-14,41-9-21,-7 17-10,9-2-52,7-2-39,1-2-76,2-2-35,-1 0-63,-5-7 147,-1-7 29,-6-1 99,-6-4 67,-7 1-15,-10 2 23,-6 2 68,-9 3-28,-2 2-17,0 4-12,-11 4-26,-8 1-2,-3 5-2,-1 18-14,3 7 10,7 9-28,7 3 10,6-1-14,3-5-16,15-5-1,1-9-3,5-7-20,-3-8 15,-2-7-9,-5 0 14,-4-6 7,-10-10-2,0 0 0,-7-3-5,-13 4-4,-1 5 1,-4 5-7,-2 5 1,4 0-4,2 12-11,6 3-28,8 4-88,7-2-69,0 0-220</inkml:trace>
  <inkml:trace contextRef="#ctx0" brushRef="#br0" timeOffset="5833.46">13564 13575 1079,'0'0'177,"0"0"-114,0 0-4,0 0-10,0 69 31,0-36-51,0 2-28,0-3-1,0-1-30,0-9 6,0-10-36,11-12-27,5-5 57,4-24 3,1-7 25,-3-3 2,-1 3 19,-5 7 24,-5 9 12,-2 7-22,-5 8 33,0 5-42,0 10-24,0 15-4,0 5 4,0 7 7,0-3-7,5-3 1,8-9-9,1-8 8,3-12 0,0-2 13,1-11-4,0-14 1,-5-4 5,-1-4-1,-5 3 13,-5-1-27,-2 3-3,0 4-7,-2 8-46,-4 6-43,0 8-78,3 2-168,3 0-394</inkml:trace>
  <inkml:trace contextRef="#ctx0" brushRef="#br0" timeOffset="6185.5">14026 13445 1081,'0'0'242,"0"0"-183,0 0 15,0 0-38,11 78 30,-32-25-41,1 1-21,2-4-4,5-6-26,7-7-40,4-12 3,2-11-13,0-14 27,11 0 49,4-19 9,3-5 37,0 0 6,0 2 9,-1 2 6,0 8-19,-6 4-7,-4 8-24,-2 0-9,-3 13-8,-2 11-1,0 4 1,-4 4 0,-10 0-11,-4-5-4,-3-6-42,-3-6-22,1-5-13,2-10-30,4 0-50,9-8-35,8-5-161</inkml:trace>
  <inkml:trace contextRef="#ctx0" brushRef="#br0" timeOffset="6376.31">14415 13756 1406,'0'0'191,"0"0"-167,0 0 18,-50 84 12,2-37-9,-7 0-36,3-3-9,9-7-15,15-6-54,13-9-86,15-11-161,17-10-197</inkml:trace>
  <inkml:trace contextRef="#ctx0" brushRef="#br0" timeOffset="6534.31">14527 13927 898,'0'0'305,"0"0"-178,0 0 17,0 0-61,-72 24 3,24 2-22,2 2-44,6 0-4,6-5-16,5 1-15,8-2-44,1-6-205,2-7-518</inkml:trace>
  <inkml:trace contextRef="#ctx0" brushRef="#br0" timeOffset="30114.33">14265 10263 639,'0'0'84,"106"-21"-22,-38 14 1,7 0 11,1 1 42,-3 3-26,-8 2-49,-8 1-23,-7 0-17,-5 0 1,-9 0-2,-11 0-34,-13 0-13,-11 0-57,-1-2-103,-20-3-143</inkml:trace>
  <inkml:trace contextRef="#ctx0" brushRef="#br0" timeOffset="30542.59">13757 10169 432,'0'0'142,"0"0"-46,0 0 17,0 0-2,0 0 1,0 0 9,4-25-33,34 24-45,27 1 26,30 0 1,26 0-3,18 0 10,9 0-29,2 4 6,-11 2-25,-7-2-11,-16-1 18,-15 0-36,-18 3 8,-19-4-2,-22 0-3,-20-1-3,-13-1 0,-9 0-23,-3 0 0,-20 0-43,-16 0-11,-14 0-26,-8 0-22,-4-3-16,-3-1-17,-3 0-56,-4 1 8,-9 1 2,-5 0 64,-3-1 32,0-2-47</inkml:trace>
  <inkml:trace contextRef="#ctx0" brushRef="#br0" timeOffset="31112.09">13725 10112 434,'0'0'127,"0"0"33,0 0-4,0 0 15,0 0 52,103 9-88,8-7-12,23 0-60,17-1-23,6 0 26,2 1-35,-6 2 10,-14-1-5,-19 3-21,-22-2 9,-22 1-24,-25 1 4,-24-3 7,-17-1-11,-10-2-4,0 0-4,-16 0-26,-12 0 14,-11 0-21,-4-3-14,-4 0 38,-1 0-39,-5 3 8,-5 0-17,-2 0-16,-10 0 3,-9 0-25,-7 0-19,-7 1 36,-4 6 13,3-1 41,4 3 25,12 1 7,23-2 24,23-3 30,28-4 36,21-1 91,43 0-43,31 0-45,23-4-17,15-1-39,2 2 9,-6 2-12,-9 1-19,-17 0 17,-17 0-29,-20 0-3,-20 4 1,-20-1 5,-13-1-12,-9-1-20,0 0-21,-10 1 18,-9-1-34,-4-1-11,2 0-25,5 0-8,2-7-30,1-2-23,1 2-108,-2 0-144</inkml:trace>
  <inkml:trace contextRef="#ctx0" brushRef="#br0" timeOffset="43657.26">23128 11763 629,'0'0'268,"-117"106"-268,29-42-126,-12-3 5,-5 0 121,-2-2 19,2 1-19,8-7-195</inkml:trace>
  <inkml:trace contextRef="#ctx0" brushRef="#br0" timeOffset="44463.13">16713 11643 945,'-91'87'0,"5"7"-36,6 5-146,0-4-25,3-6 111,4-9 30,0-8 54,0-10-261</inkml:trace>
  <inkml:trace contextRef="#ctx0" brushRef="#br0" timeOffset="45242.78">16773 11550 722,'-66'52'0,"4"9"-122,2-3 11,1-2-10,3-5 41,6-6-151</inkml:trace>
  <inkml:trace contextRef="#ctx0" brushRef="#br0" timeOffset="87819.42">14365 2053 340,'0'0'99,"0"0"6,0 0 6,-70-11 11,62 10 19,7 1-24,1 0-2,6 0 9,23 0-34,23 0 14,28 0-42,22 4-5,18 2 7,12 0-24,4-1-4,2-3-11,-4-2-20,-8 0 45,-10 0-43,-16 0 7,-22-2 12,-20 0-19,-21 1 12,-16 1-18,-10 0 7,-8 0-4,-3 0-4,0 0-7,-3 0 5,-5 5 0,0 0 2,-1-2 0,2-2 0,2 0 0,3-1 0,0 0 0,2 0-2,0 0 2,0 0-2,0 0-10,0 0-27,0 0 28,-2 0-54,-1 0-17,-3 5-34,-4 5-110,-6 0-103,-6-1-325</inkml:trace>
  <inkml:trace contextRef="#ctx0" brushRef="#br0" timeOffset="88973.48">12032 4046 651,'0'0'57,"0"0"38,0 0 20,0 0-18,0 0 49,95-16-44,-9 13-29,31-2 24,28 1-16,24 0-28,18-2 29,9-1-43,-3 0-2,-13 0-4,-21-2-15,-29 3 20,-26 0-25,-30 3-11,-28 2 29,-24-1-28,-15 2 7,-7 0-10,0 0 3,0 0-12,-3 0 9,-3 0 0,1-1-1,2 1 1,-1-1-2,4 1 0,-1 0 4,1 0-6,-1 0 4,1 0-9,0 0 0,-1 0-8,-1 0 2,1 0 3,0-1-3,0 1 10,-2 0-5,2 0 10,0 0-9,-1 0 9,1 0 0,-1 0 0,1 0 2,1 0-8,0 0 6,0 0 0,0 0-16,-1 0 14,0 0-3,1 0-1,-1 0-5,-2 0 9,1 0-15,0 0-10,2 0 20,0 0-55,0 0-32,0 0-54,-5 0-117,-2 0-207</inkml:trace>
  <inkml:trace contextRef="#ctx0" brushRef="#br0" timeOffset="90250.07">16884 6370 528,'0'0'226,"0"0"-128,83 4 95,3 2 15,32-2-87,27-2-10,22-2-32,14 0-32,4 0 23,-3 0-57,-12-3 12,-22-3 18,-25 0-25,-31 0-5,-36 0-13,-26 2 7,-20 1 8,-10 2-15,0 1 0,-14 0-5,-9 0 7,-5 0-2,1 1 0,5 1 2,7-1-20,3 0 12,4-1-14,-1 0 17,5 0-13,1 0 10,1 0 1,2 0-10,-1 0 7,1 0-30,-1 0-25,-4 3-24,-4 1-74,-5 4-10,-8 1-51,-1 0-178</inkml:trace>
  <inkml:trace contextRef="#ctx0" brushRef="#br0" timeOffset="92559.73">13498 7921 12,'0'0'33,"0"0"6,0 0-10,0 0 13,0 0 19,0 0 3,-64-6-17,55 5 21,-1 0 7,2 1-26,2-2-10,3 2 54,3 0-38,0 0 7,0 0 13,1 0 4,23 0 16,21 0 26,26 0-9,22 0-2,17 0-55,12 0 16,10 0-11,6 0-22,0-1 4,-4-5-20,-13 3-8,-21 2 32,-25 0-42,-23 1-4,-21-1 6,-17 0-5,-7 0 3,-7 1-4,0-1 0,0 0 0,0 0 0,0-1 0,0 0 1,0 1 3,0 1-8,0-2 4,0 2 0,0 0-17,-4 0 14,-3 0-12,-1 0 11,1 0-11,1 0 8,2 0-9,-1 0-3,-1 0 8,1 0-3,-2 0-1,0 0 15,-2 0-9,-1 0 7,-2 2-8,0-1-7,-2-1 8,1 1-15,-1-1 2,-4 0 8,0 0-12,-3 0 2,-5 0-2,0 0-9,-4 0 34,0 1-26,-3 0 6,-6-1 13,-7 0-21,-6 0 12,-9 0-11,-3 0 0,-4 0 23,5 0-6,5 0 11,12 0 2,8 0-1,13 0 3,9 0 5,9 0-5,3 0 38,3 0-33,-1 0 6,0 0 8,0 0-18,1 0 3,0 0-6,1 0 2,0 0 13,0 0-17,0 0 0,0 0 6,0 0-4,0 0 1,0 0-3,0 0 4,-1 0 1,-1 0-5,1 0 0,-2 0 3,-4 0-1,0 0-2,-3-1 0,-1 1 1,0-1-1,-3 1 0,-4 0 0,-2 0-7,-6 0 7,-2 0-5,-3 0 1,0 0 4,6 0-6,4 0 6,7 0 0,5 0-4,8 0 8,1 0-4,0-1 0,24 1 7,25-1 15,27-3-16,31 1 18,14-1 9,6-3-14,-2 3 11,-4-1-3,-7 1-10,-7 0 36,-12-1-47,-19 5-6,-19-2 12,-23 2-7,-16 0-7,-14 0 2,-4 0 0,-9 0-11,-20 0 10,-15 0-11,-13 0 8,-11 0-14,-5 0 11,-7 0 0,-2 2-2,-2 2-5,0-1 1,-1 2 12,6-1-8,11 1 10,15-3-1,22 0 0,16-2 6,15 0 10,22 0-16,30 0 3,26-8-11,22 2 8,6 2-59,-3 3-101,-10 1-164,-11 0-530</inkml:trace>
  <inkml:trace contextRef="#ctx0" brushRef="#br0" timeOffset="95959.69">13762 10163 187,'0'0'379,"0"0"-252,0 0-73,0 0-6,0 0 9,0 0 72,0 0 9,-7-22-75,45 19-7,11 3 8,7 0-25,1 0 32,2 2-37,1 2-17,3-2 10,-1-2-26,-5 0 6,-10 0-2,-15 0-1,-13-1 18,-10-1-22,-7 1 0,-2 0 14,0-2-14,-20-1-3,-12 1-20,-10-1-3,-7 3 24,-2-2-14,-3 2-6,-5 0 18,0-1-1,1 2 5,10 0 0,14 0 2,15 0 14,12 0-15,7 0 2,0 0 27,8-3-13,13-4 4,8 2-4,1 1-12,2-1 17,-2 1-22,-1 2 0,-4 0 2,-8 0-1,-6 2-1,-8 0 0,-3 0 0,0 0-8,0 0-11,-4 0-7,-11 0 25,-4 0-14,-1 3 10,-1-1 0,0 1 4,-1-1-8,2 0 9,3 1 0,8-3-1,5 2 6,4-2-5,0 0 12,14 0-9,13 2 22,8-2-25,1 0 0,2 0 8,-5 0-6,-6 0-2,-7 0 0,-7 0 3,-8 0-3,-3 0 0,-2 0-1,0 0-5,-7 0-7,-10 0-2,-6 0 6,-2 4 9,-1 0-10,1 0 8,-2-1 2,0 1-5,2 2 6,6-4-1,4 1 0,8-1 2,6-2 9,1 0-8,0 0-3,17 0 26,8 0-24,4-3 3,1-1-5,-7 0 3,-5 2-3,-7 0 0,-4 0 0,-3 2-3,-3 0 3,-1 0-9,0 0-14,-14 0-19,-5 0 16,-3 0-2,3 2 18,2 0 1,5 1-3,3-2 10,5 1 1,0-2-12,4 0 5,0 0-29,0 0-20,0 0-46,10-8-169,1-4-305</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7T10:23:31.712"/>
    </inkml:context>
    <inkml:brush xml:id="br0">
      <inkml:brushProperty name="width" value="0.05292" units="cm"/>
      <inkml:brushProperty name="height" value="0.05292" units="cm"/>
      <inkml:brushProperty name="color" value="#FF0000"/>
    </inkml:brush>
  </inkml:definitions>
  <inkml:trace contextRef="#ctx0" brushRef="#br0">4288 1549 1262,'0'0'117,"0"0"-47,-32 60 62,18-22-58,-2 6-26,-3 0-19,-5 0-29,4 0 8,-1-4-19,3-9-43,7-10-87,5-13-185,6-8-267</inkml:trace>
  <inkml:trace contextRef="#ctx0" brushRef="#br0" timeOffset="196.86">4231 1557 1083,'0'0'137,"0"0"-86,0 0 85,0 0-52,78 4-36,-52 32 22,1 3-32,-3-1-7,-3-4-31,-3-1 4,-5-7-8,-2-4-14,-1-5-44,-1-8-74,0-9-100,4-2-148,1-19-410</inkml:trace>
  <inkml:trace contextRef="#ctx0" brushRef="#br0" timeOffset="382.85">4611 1507 833,'0'0'280,"0"0"-150,0 0 20,0 0-6,0 0-67,0 0-51,11 15 13,-20 24 0,-9 7-25,-3-3 7,-3-2-21,3-7-6,3-3-34,4-8-59,7-2-130,7-11-136,0-8-299</inkml:trace>
  <inkml:trace contextRef="#ctx0" brushRef="#br0" timeOffset="606.66">4923 1579 1044,'0'0'253,"0"0"-156,0 0 7,0 0-28,0 0 3,-23 81-22,7-46-30,2-1-24,1-2-6,3-3-6,2-2-59,1-3-71,3-10-177,1-12-208</inkml:trace>
  <inkml:trace contextRef="#ctx0" brushRef="#br0" timeOffset="757.37">4839 1609 919,'0'0'185,"34"-81"-114,-14 53 67,3 7-42,2 9-37,2 10-42,-1 2-17,-4 10-32,-5 11-72,-13 9-94,-4 4-53,-28 4-219</inkml:trace>
  <inkml:trace contextRef="#ctx0" brushRef="#br0" timeOffset="877.34">4766 1832 948,'0'0'156,"0"0"14,0 0-54,0 0-43,0 0-21,75 47-51,-29-44-1,3 0-138,2-3-272</inkml:trace>
  <inkml:trace contextRef="#ctx0" brushRef="#br0" timeOffset="1041.74">5526 1847 1170,'0'0'172,"0"0"-160,84-20-18,-64 20 6,-6 11-48,-11 6-136,-3 1-200</inkml:trace>
  <inkml:trace contextRef="#ctx0" brushRef="#br0" timeOffset="1166.4">5437 2004 1253,'0'0'198,"0"0"-76,0 0-19,0 0-92,64 0-11,-18-1-20,10 1-154,10-6-322</inkml:trace>
  <inkml:trace contextRef="#ctx0" brushRef="#br0" timeOffset="1811.95">7279 1507 1152,'0'0'98,"0"0"-30,0 0-7,-64-3-56,7 37 20,-12 13-8,3 9-2,12 6-15,12-5 4,18-7-12,16-12 2,8-12-12,20-15 15,26-11 0,19-19 2,11-18 1,5-11 0,-2-8 9,-8 0-9,-10-2 0,-11 0 6,-18 1-4,-13 1-4,-19 3-7,-5 7-26,-22 9 20,-5 15-6,2 13 21,7 8 34,5 1 16,6 10 24,6 18 4,1 14-27,3 14 15,0 13-32,-5 9-9,-4 6 12,-8 6-11,-5 1 1,-1-7-17,2-10-8,7-15-4,7-14-25,9-10-53,0-12-22,14-13-143,10-10-87,0-7-276</inkml:trace>
  <inkml:trace contextRef="#ctx0" brushRef="#br0" timeOffset="1987.16">7462 1915 98,'0'0'1231,"0"0"-1100,0 0-26,0 0-37,0 0 18,-4 63-31,-3-38-21,-4 0-34,5 0-16,0-1-54,2-6-135,4-7-345</inkml:trace>
  <inkml:trace contextRef="#ctx0" brushRef="#br0" timeOffset="2955.75">7341 1951 624,'0'0'254,"0"0"-101,0 0 49,0 0-63,0 0-35,0 0-26,42-22-26,-19 18-25,4 1-11,7 0-16,7-3-25,9 0-35,5-4-152,1-1-173,-1-2-408</inkml:trace>
  <inkml:trace contextRef="#ctx0" brushRef="#br0" timeOffset="3333.87">8166 1637 957,'0'0'115,"0"0"-37,0 0 35,0 0-41,0 0-60,0 0-4,-89-38-16,46 62 4,4 5 2,12 0 0,11-2-1,16-3 3,7-2 7,23-3 39,8 0 73,2-7-34,-7 1-22,-8 1-24,-9-1-24,-9 6-9,-7-3-6,-9 2-12,-22-1 12,-10-3-33,-8-6-35,4-8-61,11-2-66,15-17-152,17-4-196</inkml:trace>
  <inkml:trace contextRef="#ctx0" brushRef="#br0" timeOffset="3539.33">8327 1925 1210,'0'0'115,"0"0"47,8 58-28,-9-34-60,-15 3-27,-6-2-13,1-2-30,3-5-4,6-5-34,7-6-71,5-7-144,10 0-266</inkml:trace>
  <inkml:trace contextRef="#ctx0" brushRef="#br0" timeOffset="3734.48">8253 1905 1252,'0'0'188,"0"0"-51,0 0-35,0 0-24,0 0-30,0 0-36,47-11-12,-2 11-19,15-2-49,13-4-91,13-5-244,16-7-753</inkml:trace>
  <inkml:trace contextRef="#ctx0" brushRef="#br0" timeOffset="4078.55">9196 1825 552,'0'0'340,"0"0"-286,0 0 96,0 0 2,0 0 6,0 0-44,10-25-25,33 21-52,12-2-17,6 1 4,-2 1-16,-4 0-8,-6-1-38,-4 3-81,-10-2-168,-14 1-382</inkml:trace>
  <inkml:trace contextRef="#ctx0" brushRef="#br0" timeOffset="4251.99">9463 1680 655,'0'0'857,"0"0"-770,0 0-5,0 0-40,-14 61-12,-6-2 24,-8 4-9,-1 0-39,2-6-6,6-8-64,14-11-89,7-15-271</inkml:trace>
  <inkml:trace contextRef="#ctx0" brushRef="#br0" timeOffset="4760.07">10487 1619 1132,'0'0'132,"0"0"-55,0 0 4,-84-18-65,22 39 17,-11 13 1,0 11-29,7 8 1,17 0-6,19-2-9,16-5 6,14-14-42,14-9 0,22-15 30,14-8 9,9-12 6,3-19 8,-3-12-7,-4-6 15,-7-4-16,-7-1 1,-12 1-4,-13-3 1,-16-2-22,-4 0-36,-23 8-17,-7 10 45,0 11 26,3 11 6,5 8 28,7 9 20,1 2 20,2 28 4,4 18-5,1 22 26,2 16-34,0 10-16,-2 8-1,-1-5-11,-4-7-10,3-12-16,5-16-5,4-9-12,4-16-65,0-10-53,4-16-185,4-12-366</inkml:trace>
  <inkml:trace contextRef="#ctx0" brushRef="#br0" timeOffset="5115.61">10601 2072 1260,'0'0'113,"0"0"43,0 0-85,0 0 3,0 0-6,-35 70-47,18-48-3,0 0-18,0 0-4,3-4-28,4-2-62,6-7-148,4-9-247</inkml:trace>
  <inkml:trace contextRef="#ctx0" brushRef="#br0" timeOffset="5524.37">11387 1366 53,'0'0'1279,"0"0"-1244,0 0 6,-21 54-39,-13 12 30,-8 17 27,-7 9-15,0 6-38,2-5 14,10-13-20,15-11-1,16-20-66,6-13-72,24-14-95,14-13-121,7-9-291</inkml:trace>
  <inkml:trace contextRef="#ctx0" brushRef="#br0" timeOffset="5834.84">11787 1708 672,'0'0'163,"0"0"-81,13-53 29,-31 43-56,-16 6-4,-7 4-27,-6 8-18,2 13-4,9 5-2,10 6 0,12 1 11,8 0 17,6-4 14,0-4 12,7-4 17,1-4 14,-1-6-26,-7-2-22,0-5-6,0-1-31,-2-1-1,-12-2-17,-9 0-49,-6 0-39,-4-9-47,2-3-68,5-4-158</inkml:trace>
  <inkml:trace contextRef="#ctx0" brushRef="#br0" timeOffset="6128.02">11757 1886 1059,'0'0'54,"0"0"21,0 0-13,0 0-28,0 0-8,0 0 32,-17 65 52,-1-33-24,2 0-31,-1-4 13,2-3-57,4-4-11,4-4 0,5-1-70,2-6-107,0-5-176,12-5-349</inkml:trace>
  <inkml:trace contextRef="#ctx0" brushRef="#br0" timeOffset="6336.39">12059 1873 1033,'0'0'151,"0"0"3,90-16-77,-43 14-6,-1 1-60,-5 1-11,-8 0-56,-9 0-108,-9 0-173,-8 0-349</inkml:trace>
  <inkml:trace contextRef="#ctx0" brushRef="#br0" timeOffset="6495.3">12230 1738 1485,'0'0'76,"0"0"-17,0 0-28,0 0-26,-29 85 32,9-41-17,-1-2-20,2-2-10,5-6-67,8-7-142,6-11-210</inkml:trace>
  <inkml:trace contextRef="#ctx0" brushRef="#br0" timeOffset="6770.5">12706 1708 864,'0'0'221,"0"0"-189,0 0 26,0 0-22,-80-23-32,27 52-6,6 6 2,13 8-15,16 0 15,15-2-1,3-8 1,18-8 71,6-9 35,1-5 15,-7-5-16,-5-3-43,-10 0-30,-3 2-32,-9 1-18,-20 1 7,-10-1-39,-7-4-56,0-2-85,10 0-150,15-4-184</inkml:trace>
  <inkml:trace contextRef="#ctx0" brushRef="#br0" timeOffset="7211.55">12834 2018 854,'0'0'173,"0"0"-18,0 0-14,0 0-87,0 0-46,0 0-8,-83 3-8,56 8-9,13-1-37,10-1-6,4-3 33,9-4-2,14-1 29,4-1 19,0 0 6,-2-3 24,-2-5-6,-5 0-16,-4 2 5,-5 3-13,-7 2 4,-2 1 2,0 10-17,0 19-5,-4 13 19,-9 15 16,-4 6 26,-4 2-29,-3-4-12,1-9 12,0-11-29,3-13-2,4-9-4,4-11-8,1-8 5,-2-8-20,1-17 8,5-10-9,7-9-41,7-8-24,23-5-30,11-7-99,2 0-213</inkml:trace>
  <inkml:trace contextRef="#ctx0" brushRef="#br0" timeOffset="7430.63">13345 1557 624,'64'39'613,"0"29"-547,-4 34 58,-16 18 20,-21 7-44,-21-3-41,-13-11-44,-33-12-11,-21-13-8,-16-13-29,-6-14-55,-5-21-92,5-23-173,5-17-518</inkml:trace>
  <inkml:trace contextRef="#ctx0" brushRef="#br0" timeOffset="8104.84">12908 2038 830,'0'0'100,"0"0"34,0 0-36,0 0-24,13-66-51,-25 47-10,-7 0-13,-4 4 3,-6 5-7,-5 9 3,-2 1-3,-1 11 1,3 6 5,10 4-2,10-2 0,13-1 2,1-2 8,21-4-8,14 0 2,12-4 0,6-1-4,-2-3-117,-9-3-201,-11-1-534</inkml:trace>
  <inkml:trace contextRef="#ctx0" brushRef="#br0" timeOffset="12565.92">3753 3766 532,'0'0'170,"0"0"-30,0 0 22,0 0-23,0 0-16,0 0-69,-16-41-26,-16 41 0,-13 2-17,-10 19 14,-4 13 0,0 12-21,7 6 6,12 1-10,16-8 0,17-9-7,9-10-15,30-13-1,18-11 11,12-3 12,6-21-1,-2-9 1,-4-7 0,-12-3 15,-11-3-13,-12 0 1,-14-2-3,-11 1-2,-2-2-8,-21-2-22,-10 3 6,-3 8 20,2 14-3,7 11 9,9 9 29,7 4 8,2 0 12,2 22-19,3 19-14,-2 19 41,-1 14-20,-4 12-7,-5 4-8,0 0-8,-3-4 9,-1-8-23,4-11 6,7-12-12,4-11-33,3-10-124,0-12-131,0-10-330</inkml:trace>
  <inkml:trace contextRef="#ctx0" brushRef="#br0" timeOffset="12778.35">3867 4255 1307,'0'0'241,"0"0"-224,0 0 23,0 0-8,5 55 30,-10-23-28,-7 1-26,-3 1-8,1-3-40,1-8-43,-1-4-125,7-13-151,2-6-289</inkml:trace>
  <inkml:trace contextRef="#ctx0" brushRef="#br0" timeOffset="13005.36">3789 4184 879,'0'0'179,"0"0"-7,0 0 3,0 0-41,0 0-46,0 0-31,39-4-54,2 4 1,16 0-4,4-2-66,-4-3-164,-4-4-234</inkml:trace>
  <inkml:trace contextRef="#ctx0" brushRef="#br0" timeOffset="13265.52">4480 4021 1267,'0'0'66,"0"0"24,0 0 23,0 0-51,79-9-14,-55 9-32,2 0-16,-1 0-7,0 0-41,-3 0-82,-3 0-76,-3 0-217</inkml:trace>
  <inkml:trace contextRef="#ctx0" brushRef="#br0" timeOffset="13492.77">4481 4123 1272,'0'0'95,"0"0"28,0 0-11,0 0-28,0 0-48,0 0-28,78 8-8,-37-8-27,4 0-95,-8 0-166,-3-7-451</inkml:trace>
  <inkml:trace contextRef="#ctx0" brushRef="#br0" timeOffset="15285.79">6095 3722 836,'0'0'363,"0"0"-220,0 0 23,0 0-42,0 0-45,0 0-33,-16-28-8,14 52-37,-6 8 5,-7 4-3,1-1-2,-2-2-2,3-6-56,2-7-43,6-9-68,5-8-157,0-3-185,4-13-118</inkml:trace>
  <inkml:trace contextRef="#ctx0" brushRef="#br0" timeOffset="15514.21">6083 3723 731,'0'0'166,"0"0"-20,28-60-5,-23 53-2,1 5-14,1 2-30,5 6-35,6 15-47,2 10 22,1 7 3,-5-2-23,-3-1 5,-1-2-20,-1-5 0,-2-4-7,2-5 6,0-7-30,1-2-10,4-7-27,0-3-42,4 0-24,-4-9-67,-2-7-5,-2-3-122,-3-5-78</inkml:trace>
  <inkml:trace contextRef="#ctx0" brushRef="#br0" timeOffset="15741.24">6445 3700 689,'0'0'213,"0"0"-18,2-55-13,-2 44-20,0 5-26,0 3-55,0 3-12,0 0-41,1 0-7,0 9-8,0 9-9,1 7 11,-2 3-8,0 2-5,0 4 6,-9-2-8,-4-1-9,-1-2-27,0-8-23,7-4-25,5-7-117,2-4-96,5-6-176</inkml:trace>
  <inkml:trace contextRef="#ctx0" brushRef="#br0" timeOffset="16096.21">6833 3756 1177,'0'0'132,"0"0"39,0 0-56,0 0-59,0 0-29,0 0 6,0 90-1,-12-54-16,0-1-16,1-7 3,2-3-10,2-10-41,5-5-31,0-6-72,2-4-58,0-2-53,0-14-113,0-7-4</inkml:trace>
  <inkml:trace contextRef="#ctx0" brushRef="#br0" timeOffset="16252.59">6778 3839 135,'0'0'208,"-3"-57"0,2 32-27,1 3-16,0 2-3,1 2-33,11 2-21,6 0-30,5 5-23,6 2-28,1 4-27,2 5-1,-7 0-15,-5 5-80,-9 10-113,-8 4-115,-3 5-283</inkml:trace>
  <inkml:trace contextRef="#ctx0" brushRef="#br0" timeOffset="16461.93">6607 3990 750,'0'0'106,"0"0"122,0 0-58,0 0-58,0 0-7,0 0-16,41 20-31,-16-14-27,5 0-7,8-2-24,3 1-5,4 1-55,-1-3-124,1-1-182</inkml:trace>
  <inkml:trace contextRef="#ctx0" brushRef="#br0" timeOffset="16702.24">7496 3953 1280,'0'0'91,"0"0"110,0 0-113,0 0-28,0 0 2,0 0-51,60-6-8,-33 7-3,3 1-1,0 0-40,1-1-43,-3-1-126,-4 0-207</inkml:trace>
  <inkml:trace contextRef="#ctx0" brushRef="#br0" timeOffset="17516.7">8332 3725 1182,'0'0'47,"0"0"35,-85-20-51,44 27 40,-1 21-6,1 11-26,2 8 4,8 5-25,11-4-2,12-6-9,8-6-5,7-9 6,16-8-8,13-10-3,12-9-2,8 0-22,4-17-21,0-11 7,-5-5-4,-7-4 26,-12-1-1,-10-2 7,-15 2 12,-11 2-51,-3 0-65,-21 2-39,-10 0-81,-3 2 66,1 1 171,4-3 46,3-1 104,10 3 69,4 1 1,8 6-42,6 7-59,1 10-22,0 8-37,0 3-35,0 33-25,0 22 8,-1 21 2,-9 13 15,-1 7-4,1-4 12,2-5-7,1-7-14,2-14 2,5-10-14,-2-14-1,2-11-35,0-12-40,0-10 7,0-6-30,0-6-77,0-9-5,2-13-114,12-9-165</inkml:trace>
  <inkml:trace contextRef="#ctx0" brushRef="#br0" timeOffset="17933.47">8585 4087 1024,'0'0'258,"0"0"-71,0 0-58,0 0-48,0 0-15,0 0-17,-19 64 11,8-39-54,-2-1 7,3-4-13,1 0-1,0-5-38,5-4-58,4-4-41,8-7-183,18 0-371</inkml:trace>
  <inkml:trace contextRef="#ctx0" brushRef="#br0" timeOffset="18230.31">9092 3554 864,'0'0'302,"0"0"-199,0 0-12,0 0-9,0 0-27,0 0 2,-84 132 13,30-35-24,3 4-29,10-4 31,16-7-25,16-13-11,9-12-12,16-10-3,16-11-24,9-7-52,0-9-101,-3-13-152,-3-14-479</inkml:trace>
  <inkml:trace contextRef="#ctx0" brushRef="#br0" timeOffset="18809.19">9670 3850 862,'0'0'36,"0"0"98,0 0-40,-15-58-18,-5 50 9,-6 8-50,-7 0-30,-1 10 0,1 15-5,6 8 0,11 7 15,10 3-11,6-5 21,8-7 9,12-5 30,1-6 12,-2-6-12,-7-5-20,-7-3-2,-5-3-34,0-1-8,-14 0 3,-15 0-3,-10-2-1,-3 0-22,4-2-20,11-7 10,14-2-23,11-1-18,2 0-41,17 1-95,10 2-39,3 5-182</inkml:trace>
  <inkml:trace contextRef="#ctx0" brushRef="#br0" timeOffset="19094.42">9788 4090 1137,'0'0'216,"0"0"-60,0 0-62,0 0-31,0 0-29,0 0 3,-11 84 12,-5-51-33,2-5-9,2-3-7,2-5-23,6-7-28,4-4-60,0-6-138,12-3-148,10-4-438</inkml:trace>
  <inkml:trace contextRef="#ctx0" brushRef="#br0" timeOffset="19313.13">10130 4035 1161,'0'0'134,"0"0"5,75-10-21,-39 10-60,1 0-17,-3 0-29,0 0-12,-5 2-37,-6 3-94,-7-3-84,-4-2-158,-1 0-522</inkml:trace>
  <inkml:trace contextRef="#ctx0" brushRef="#br0" timeOffset="19490.58">10340 3862 1161,'0'0'124,"0"0"50,0 0-83,0 0-42,0 0 18,-44 88-21,28-40-24,2-2-6,1-4-16,4-4-1,5-4-40,4-4-59,2-9-121,20-8-234</inkml:trace>
  <inkml:trace contextRef="#ctx0" brushRef="#br0" timeOffset="19808.21">10833 3931 1067,'0'0'53,"0"0"64,0 0-93,0 0-20,-91-23-4,59 39-9,4 6 1,11 3 3,8 1-1,9-1 12,0-1-6,11-2 48,5-2 28,-3-4 16,-1-2-23,-6-2-26,-6-4-8,0 0-35,0-3 4,-14 0-11,-5-4 7,-2-1-31,0 0-27,2-6-24,6-1-7,5 0-65,5 1-96,3 3-178</inkml:trace>
  <inkml:trace contextRef="#ctx0" brushRef="#br0" timeOffset="20246.85">11074 4180 995,'0'0'27,"0"0"100,0 0-51,0 0-50,0 0-25,-86-21-1,58 36-2,8 4-39,9 3-3,11-3 7,0 0 0,9-6 16,9-4 21,2-6 0,-1-3 31,-1 0 17,0-10 10,-4-3 10,-3-4-24,-4 3 12,-2 5 0,-4 5-4,-1 4 9,0 0-49,-1 20-3,-8 14-9,-2 15 17,1 8 13,-2 3-9,-2-1-5,-5-8 11,-2-10-21,-3-12-1,2-12 8,4-9-10,3-8-3,3-5 0,5-19-4,6-11 3,1-5-19,10-10-21,14-5-30,5-1-136,5-3-148,0 4-435</inkml:trace>
  <inkml:trace contextRef="#ctx0" brushRef="#br0" timeOffset="20473.38">11500 3759 1153,'0'0'162,"106"25"-113,-49 25 47,2 21-6,-6 19-1,-10 9-18,-18 3-58,-22 1-8,-20-4-5,-43-8-15,-29-8-19,-26-10-53,-15-14-76,-8-9 45,2-12-219</inkml:trace>
  <inkml:trace contextRef="#ctx0" brushRef="#br0" timeOffset="20692.64">7904 4803 359,'0'0'0</inkml:trace>
  <inkml:trace contextRef="#ctx0" brushRef="#br0" timeOffset="21051.13">6284 4674 966,'0'0'84,"0"0"73,0 0-12,78-10-31,37 20 5,61 2-18,64-1-12,61 0-18,59 0-14,41 1 4,28 0-20,13-3-16,-3-3-8,-9 2-17,-34 16 0,-41 23 0,-59 17 0,-62 4-113,-65-11 90,-58-21 7,-56-18-24,-55-14 10,-35-4-258,-51 0-347</inkml:trace>
  <inkml:trace contextRef="#ctx0" brushRef="#br0" timeOffset="21694.74">8530 5035 694,'0'0'44,"0"0"-30,-78-9 14,38 10 8,-2 16 13,2 7-20,6 5 16,11 3 17,11 1 1,12-4 16,0-3 15,14-5-10,9-3 5,0-5 0,1-2-20,-8-4-24,-8-3-9,-6-1-14,-2 2-10,-10-1-7,-17 0-2,-11 0 13,-5-2-16,-1-1 0,3-1-5,7 1-4,8 0-7,9 1-15,7 1-32,10 1-43,1 4-58,24-1-88,14-2-77,13-1-310</inkml:trace>
  <inkml:trace contextRef="#ctx0" brushRef="#br0" timeOffset="21923.59">8585 5396 1033,'0'0'221,"0"0"-67,0 0-23,0 0-59,0 0 9,3 67-21,-4-39-16,-6 2-18,-2 1-23,0-4-2,0-3-2,0-6-23,2-8-36,2-4-34,1-6-94,1 0-78,1-13-143,2-8-289</inkml:trace>
  <inkml:trace contextRef="#ctx0" brushRef="#br0" timeOffset="22109.71">8475 5317 954,'0'0'207,"0"0"-37,0 0-47,0 0-22,91-2-25,-43 5-36,9-2-40,2 1-2,0-1-102,0-1-234,1 0-613</inkml:trace>
  <inkml:trace contextRef="#ctx0" brushRef="#br0" timeOffset="22849.09">9786 6349 696,'0'0'128,"87"-25"11,-7-4 23,29-14-53,29-12-5,26-10-43,30-6-7,15-4-19,10 4 4,1 0 10,-8 3-31,-8 6-2,-23 7-14,-36 15-2,-50 17-21,-53 16-20,-42 7-77,-50 24-100,-42 15-38,-31 6-79,-17 4-128</inkml:trace>
  <inkml:trace contextRef="#ctx0" brushRef="#br0" timeOffset="23089.58">10387 6289 1060,'0'0'173,"0"0"10,0 0-43,79-33-37,-15 6-50,30-7 28,28-10-42,24-3 1,21-2-22,12-4-14,4 2-1,0 1-6,-16 4-11,-20 9-24,-24 2-32,-23 3-27,-16 1-162,-17 3-330</inkml:trace>
  <inkml:trace contextRef="#ctx0" brushRef="#br0" timeOffset="24584.47">4547 6854 149,'0'0'0,"-80"7"0,38 5 24,1 1 58,4-2 41,3 0 30,7-3 89,9-3-8,10-2-27,7-3-50,1 0-3,0 0-74,8 0-7,15 0-45,14 0-18,12-3 1,8-4-11,-3 1-42,-12 6-50,-10 0-132,-16 0-167</inkml:trace>
  <inkml:trace contextRef="#ctx0" brushRef="#br0" timeOffset="24738.02">4229 7077 1155,'0'0'230,"0"0"-156,0 0 73,0 0-95,0 0-27,114-4-25,-39 2-83,11-2-197,3-3-478</inkml:trace>
  <inkml:trace contextRef="#ctx0" brushRef="#br0" timeOffset="25190.48">5610 6913 789,'0'0'158,"0"0"-31,0-67 97,-9 57-100,-6 6-36,-13 4-10,-7 23-55,-6 23 9,3 17-12,6 8-7,10 3 4,14-5-17,8-12 0,7-12-5,20-16 5,8-14-4,4-15 2,0-6 2,-3-23 3,-7-13-2,-6-10-1,-7-6 26,-9-4-10,-7 0 3,0 11 2,-16 11-19,-7 19 2,0 17-4,-2 4-26,1 20-13,7 12-76,8 5-157,9-2-370</inkml:trace>
  <inkml:trace contextRef="#ctx0" brushRef="#br0" timeOffset="25426.62">5920 7196 1406,'0'0'59,"0"0"56,0 0-37,0 0-64,0 0-10,0 0-8,-13 9-24,-2-6-27,-1-2-31,7-1-34,7 0 38,2-5 21,18-6-53,12 1 5,4 1-143,5 2-306</inkml:trace>
  <inkml:trace contextRef="#ctx0" brushRef="#br0" timeOffset="25880.73">6325 7171 786,'0'0'105,"0"0"-40,0 0 64,0 0-54,0 0 21,2-55-80,-2 41 11,0 1 28,2-1 0,10 3 25,0 2-12,3 8-16,1 1 4,2 15-43,-2 12 9,-6 12-12,-10 6-9,-10 7-2,-22 1-2,-9-1-33,-7-7-42,-2-11 9,-2-11-61,4-14 41,9-9 56,13-8 33,14-16 33,12-3 58,2-4 43,14 4-54,7 3-23,1 9-15,0 7-19,0 8-5,1 5-18,-1 18-3,-4 6-3,0 4 6,-4-1-18,2-2-29,3-5-60,4-3-90,2-10-113,3-6-251</inkml:trace>
  <inkml:trace contextRef="#ctx0" brushRef="#br0" timeOffset="26270.05">6639 7341 250,'0'0'442,"28"-67"-353,-6 33 113,8-1-37,1 8 6,1 8-64,-4 8-20,-6 7-21,-8 4-50,-7 11-11,-7 17-5,0 9 0,-25 7-3,-10 4-8,-5 1-21,1-5-3,12-4 20,11-6 6,14-8-16,2-8 7,13-9 18,8-5 6,3-4 34,-3-2 10,-2-12-11,-6-4 3,-9-3-20,-4-3-16,-4-4 3,-17-2-9,-5-1-3,-4-2-6,2-1-16,7 5-5,6 6-14,11 10-47,4 8 14,8 5-114,17 0-150,10 0-489</inkml:trace>
  <inkml:trace contextRef="#ctx0" brushRef="#br0" timeOffset="26698.91">7126 7198 1178,'0'0'133,"0"0"-53,0 0 22,0 0-91,-24 59 49,5-18-42,7 2-12,8-1-6,4-6 0,9-8-7,13-7 7,2-9-11,5-11 11,1-1 0,1-13 10,-2-11-9,-5-6 0,-2-3 20,-8-1-17,-5 5 8,-6 4-3,-3 8 10,-3 5-5,-12 8-14,1 4 4,0 0-3,3 7 2,4 6-3,4 2 11,3 0-4,0-1 9,0-1-16,0-2 2,0-3 2,0-2-4,0-2 0,0-3 1,0-1 2,0 0-4,0 0 1,0 0-12,2 0 8,-1 0-64,1 0-86,-2-5-110,0-3-194</inkml:trace>
  <inkml:trace contextRef="#ctx0" brushRef="#br0" timeOffset="27448.4">7062 7350 749,'0'0'86,"0"0"130,0 0-55,0 0-6,0 0-88,0 0-44,18-19-2,-13 13-17,-5 1 13,3-3-7,-2-2-8,2-3 31,4-2-23,2-1 11,2-3 10,0 0-11,3 1-3,-5 2 1,0 3-16,-2 1 26,-1 2-22,1 1 1,0 0 6,0-1-11,5-2 3,0 0-5,1-1 6,1 2 16,-1 0-17,1-1 7,2 2 4,2-2-13,2 0 6,3 1-9,2 1 1,1 1-2,-4 4 1,-2 2 0,-9 2-5,-5 1-36,-4 0-30,-2 12-141,-1 7-197,-10 4-528</inkml:trace>
  <inkml:trace contextRef="#ctx0" brushRef="#br0" timeOffset="27802.36">7146 7244 627,'0'0'211,"0"0"-41,0 0-6,0 0-27,0 0-22,0 0-31,39-21-6,-28 21-33,1 8-2,1 2-12,-4 0-23,3 1 7,-3 1-15,-2-1-6,0 1-11,-3 1-71,-4-1-131,0-1-152,-4-4-461</inkml:trace>
  <inkml:trace contextRef="#ctx0" brushRef="#br0" timeOffset="28202.49">7918 7285 810,'0'0'362,"0"0"-281,0 0 103,0 0-107,0 0 2,-16 69 8,-21-32-52,-6 1-17,-5-4-18,0-3 1,3-8-6,11-6-30,11-8-76,12-9-155,11-3-214</inkml:trace>
  <inkml:trace contextRef="#ctx0" brushRef="#br0" timeOffset="28395.6">7693 7263 1113,'0'0'220,"0"0"-45,0 0-39,0 0-62,0 0-35,43 55 24,-25-12-16,0-1-25,-4-3-2,1-1-20,-2-4-19,-2-3-54,0-5-53,2-8-154,1-12-369</inkml:trace>
  <inkml:trace contextRef="#ctx0" brushRef="#br0" timeOffset="28598.12">8191 7327 1272,'0'0'125,"0"0"70,0 0-109,0 0-24,0 0-34,-3 56-2,-6-21 0,-4 3-26,1 0-12,1-2-51,2-3-52,9-10-148,0-10-251</inkml:trace>
  <inkml:trace contextRef="#ctx0" brushRef="#br0" timeOffset="28926.7">8432 7350 979,'0'0'161,"0"0"6,0 0 0,0 0-91,0 0-57,0 0-3,-29 54 17,24-16-27,5 1 0,0-4-5,9-6 2,5-6 0,4-8-3,0-10 0,3-5 13,-1-6-9,1-15 11,-5-8 7,-3-3-8,-7-3-9,-5 1 1,-1 1 0,-5 3-8,-9 5 2,-3 7-7,-1 7-1,3 9-16,4 2 1,5 0-35,5 2-48,1 9-31,0-1-165,6-3-284</inkml:trace>
  <inkml:trace contextRef="#ctx0" brushRef="#br0" timeOffset="29251.95">8676 7013 1058,'0'0'127,"0"0"24,0 0-41,0 0 6,0 0-65,0 0-24,88-2-10,-54 2-6,2 0 6,8 0-17,6 0-36,7 0-83,0 0-144,1 0-346</inkml:trace>
  <inkml:trace contextRef="#ctx0" brushRef="#br0" timeOffset="29616.64">9467 6807 1130,'0'0'94,"0"0"36,0 0-61,0 0-26,0 0-15,-72 15-18,45 27-2,7 10-8,10 5 1,7 0-2,3-8 1,6-12-2,12-9 0,2-13 4,0-6 5,-4-9-1,2 0 16,-6-5 29,-4-11-31,-5-2-5,-3-4-13,-1 1 1,-16 1-6,-1 3-10,-3 5-3,1 6 14,-1 5-47,1 1-13,-1 3-24,1 6-48,3 3-141,4-2-323</inkml:trace>
  <inkml:trace contextRef="#ctx0" brushRef="#br0" timeOffset="30996.75">9884 7249 1155,'0'0'132,"0"0"39,0 0-113,0 0-25,0 0 38,-4 80-61,-6-43-3,1-5-7,2-3-11,6-8-1,1-5-46,0-9-30,10-7 35,9 0 31,4-17 19,2-8-3,0-2 6,0-3 14,-5 5 1,-4 5 32,-4 7 10,-6 8-5,-1 5-16,1 0-28,1 18 1,3 6-4,3 4-5,-1 1 0,1-4 2,-2-6-2,0-6 0,-1-7-1,-1-4 6,5-2 8,-1-10-11,0-10 4,0-5 20,-4-4-16,-4-4 2,-3 1-12,-2 3 5,0 2-11,0 8-2,0 5-30,0 6-1,2 7-99,4 1-100,1 0-226</inkml:trace>
  <inkml:trace contextRef="#ctx0" brushRef="#br0" timeOffset="31408.85">10502 6971 1153,'0'0'157,"0"0"-19,0 0-16,0 0-66,0 0-41,12 102 32,-25-31-47,-3 0 0,-1-3 1,0-6-1,3-13-32,5-13-24,6-14-38,1-12 19,2-10 9,2-10 66,12-15 9,4-9 6,1-1 29,3 1 36,-1 7-9,-3 10 0,-2 7-34,-2 10-15,0 10-5,-3 15-17,0 10 0,-9 4-1,-2 0-1,-9-5-1,-9-3-20,-6-9-8,-3-9 12,0-8-38,2-5 13,3-8 15,8-12 5,7-4 17,5-1-38,2 0-39,11 5-108,12 6-124,6 6-385</inkml:trace>
  <inkml:trace contextRef="#ctx0" brushRef="#br0" timeOffset="31700.88">11115 7386 1125,'0'0'205,"0"0"-56,0 0-44,-68 47-12,9-2 5,-15 13-50,-9 9-38,-6 3 4,0 1-14,4-3-2,11-10-32,13-9-26,20-17-20,22-16-90,19-16-123,33-4-120,30-24-178</inkml:trace>
  <inkml:trace contextRef="#ctx0" brushRef="#br0" timeOffset="31889.96">11097 7607 903,'0'0'264,"0"0"-18,0 0-71,0 0-83,-59 47 40,16-7-52,-6 7-26,-7 9-23,-1 1-17,-2-2-10,7-7-4,10-8-58,10-10-65,10-11-114,10-12-369</inkml:trace>
  <inkml:trace contextRef="#ctx0" brushRef="#br0" timeOffset="58319.22">12346 4930 1154,'0'0'89,"0"0"46,0 0-38,0 0 1,0 0-3,0 0-77,78-5-5,-46 5 6,2 0-19,-2 0 0,-6 0-30,-9 0-62,-6 3-78,-9 7-145,-2 3-209</inkml:trace>
  <inkml:trace contextRef="#ctx0" brushRef="#br0" timeOffset="58447.64">12406 5037 656,'0'0'292,"0"0"-58,0 0-18,0 0-100,0 0-10,0 0-71,16 7-29,9 0-12,4 3-95,2-1-182,-1-2-267</inkml:trace>
  <inkml:trace contextRef="#ctx0" brushRef="#br0" timeOffset="60640.42">13648 4278 803,'0'0'161,"0"0"-26,0 0-52,0 0-44,0 0 6,0 0-27,0 0-18,-70-47-2,56 40 2,5 1 9,6-1-8,3-1 2,0 1 27,1 1 20,12 2 10,5 2-9,5 2-21,2 6 15,-2 11-32,-5 6 10,-10 2-6,-8 5-11,-8 1-1,-19 0-5,-10 2 0,-3-3-8,0-6 3,2-8-12,6-8-12,2-8 2,7 0 27,5-18 1,7-3 4,7-3 38,4-2-12,0 4 17,4 4-4,7 5-10,1 4 2,1 8-14,0 1-18,4 4 6,0 13-8,2 5-2,-2 5 1,-2 0 1,-5-3-4,-2-3 2,1-6-12,-2-3 7,2-4-50,1-3-5,7-5-29,7 0-83,5 0-64,5-13-28,3-6-83,0-3 137,-3-3 186,-5-2 24,-8 4 190,-7 2 39,-6 5-44,-3 4-30,-3 5-22,-2 4-8,0 3-62,0 0-26,-3 4-28,-10 14-4,0 9 15,3 4 0,4 3-17,6-1 16,0-5-15,8-5 1,6-8 5,1-5 1,4-6 17,2-4-12,1-4-12,1-13 27,-2-8-30,-2-7 8,-4-5-2,-4-2-2,-8 4 1,-3 6-6,-1 8 0,-14 8-3,-3 7 3,-2 6-11,1 0 3,3 6-22,3 7-24,6 2-37,6 0-32,1 2-7,8-3-46,16-1 31,7-4-29,8-3 15,3-6 70,3 0 89,-4-2 53,-2-9 133,-7 0-28,-11 1-19,-10 4 16,-7 2-20,-4 2-49,0 2-46,-8 0-39,-7 15 26,-3 8-24,2 6 4,3 4 8,9-2-9,4-2 10,0-4 3,13-4-3,3-5 16,1-7-16,0-4-1,0-5 4,2 0-5,1-12-3,1-11 9,-1-7-17,-3-5 24,-2-5-24,-8 2 1,-6 3 2,-1 5-6,-8 11-3,-10 8-18,-2 8-18,-1 3-2,1 2-68,4 10-57,4 5-45,6-1-80,6 0-103</inkml:trace>
  <inkml:trace contextRef="#ctx0" brushRef="#br0" timeOffset="61114.41">14759 4369 752,'0'0'85,"0"0"60,0 0-106,0 0-30,0 0-9,0 0-2,0-16-33,0 16 34,-1 0 1,-8 0 3,-2 0 40,-5 0 21,-5 10 44,-7 12-31,-7 7-12,-3 6 1,4 0-22,10-4-34,11-6-10,13-4 2,9-6-3,22-4 1,13-10 0,2-1 13,-1-7-8,-9-13 34,-6-5 17,-8-4-14,-6 0 18,-8 1-30,-4 3-20,-4 4 16,-4 4-26,-11 7-2,-2 2-3,-4 6-17,-1 2-4,2 0-57,1 4-89,5 3-103,9 0-329</inkml:trace>
  <inkml:trace contextRef="#ctx0" brushRef="#br0" timeOffset="61716.99">15419 4351 916,'0'0'275,"0"0"-169,0 0 84,0 0-97,0 0-6,0 0-37,-79 5-14,32 23 12,-3 3-41,0 1-4,4-4 8,10-7-11,9-4-22,11-5-39,9-7-38,7-5-57,0 0-43,5-11-55,10-9-133,3-6 11</inkml:trace>
  <inkml:trace contextRef="#ctx0" brushRef="#br0" timeOffset="61894.34">15165 4333 210,'0'0'200,"12"-61"34,-8 42 51,-1 6-79,-1 9-19,1 3-28,1 1-40,3 2-48,5 18-42,3 9-8,1 14 45,-2 3-27,-4 2-10,0-4-12,0-4-16,3-6-1,3-3-49,6-3-79,0-9-160,0-10-614</inkml:trace>
  <inkml:trace contextRef="#ctx0" brushRef="#br0" timeOffset="63416.35">15787 4366 80,'0'0'99,"0"0"21,0 0 41,0 0 7,0 0 44,0 0-4,-15-19-13,15 9-70,9-3-29,6-2-20,4-1-10,0-2-39,0 3-5,-4-2 8,-1 3-20,-4 3 3,-6 6-8,-1 3 1,-3 2-4,0 0-2,0 13-10,0 9 8,-3 5 3,-5 6-1,-1-2 0,-1-1 4,1-1 0,3-2-4,1-3 0,2-6-5,1 0 5,2-5-26,0-3-24,0 0-64,0-3-23,0 0-86,-4-3-22,-6-2-111,-3-2-97</inkml:trace>
  <inkml:trace contextRef="#ctx0" brushRef="#br0" timeOffset="63568.73">15744 4530 201,'0'0'479,"0"0"-250,0 0-39,0 0-37,0 0-29,0 0-44,7-5-12,13 5-46,7 0-15,5 0-7,7 0-2,5 0-91,1 0-87,0-6-169,-2-2-392</inkml:trace>
  <inkml:trace contextRef="#ctx0" brushRef="#br0" timeOffset="63757.35">16456 4314 1168,'0'0'137,"0"0"-65,0 0 50,0 0-89,0 0-2,0 0 21,-83 77-43,41-41-5,5-5-1,5-5-3,8-6-14,5-5-97,6-6-85,4-5-124,6-4-179</inkml:trace>
  <inkml:trace contextRef="#ctx0" brushRef="#br0" timeOffset="63943.42">16263 4314 956,'0'0'156,"0"0"75,0 0-87,0 0-32,0 0-79,0 0 14,41 71-6,-33-31-22,0-2 8,0-3-20,0-6-7,3-2-2,1-5-59,2-4-26,3-7-199,4-8-293</inkml:trace>
  <inkml:trace contextRef="#ctx0" brushRef="#br0" timeOffset="64154.53">16720 4334 1262,'0'0'85,"0"0"38,0 0-94,0 0 44,-15 63 11,4-26-39,1-2-27,6-2-17,1-7-2,3-1-5,0-4-51,0-4-64,7-5-119,9-7-137,6-5-388</inkml:trace>
  <inkml:trace contextRef="#ctx0" brushRef="#br0" timeOffset="64444.73">16880 4456 718,'0'0'422,"0"0"-332,0 0 43,0 0-110,0 0 27,0 0-17,-16 65-1,13-36-22,3-1-10,6-5 30,13-5-26,6-6-1,3-7 19,3-5-13,-3-8 6,0-13 10,-4-9 4,-8-4 7,-9-4-12,-7 0-3,-3 2 9,-20 3-27,-6 9-6,-4 8 3,2 7-11,4 9 6,9 0-42,6 2-20,8 7-46,4 4-119,0-3-150</inkml:trace>
  <inkml:trace contextRef="#ctx0" brushRef="#br0" timeOffset="64731.65">16991 4079 230,'0'0'933,"0"0"-869,0 0 82,0 0-40,0 0-15,0 0-64,49-22-27,-25 22-16,0 0-37,2 2-69,1 2-121,0-2-202</inkml:trace>
  <inkml:trace contextRef="#ctx0" brushRef="#br0" timeOffset="65254.39">17389 4029 511,'0'0'110,"0"0"25,0 0-22,7-55-11,-2 43 33,1 0-42,5 1-23,1 2 5,4 2-13,2 3-11,-1 3 9,0 1-45,-3 0-2,-5 5-6,-5 7-7,-4 5-6,0 2-10,-12 1-28,-7 2 21,-1-2-49,5-4 17,3-5-3,7-3 16,5-5 26,0-2 16,5-1 31,8 0 56,3 0-18,0 0-3,-5 0-11,0 5-18,-2 6-12,-2 3-19,-5 5-5,-2 2 15,0 0-13,-7 0-3,-8-3 2,-3-4 1,-1-4-6,-1-6 3,-1-4-11,-1 0 2,3-4-17,0-7-18,-1-4-44,-4-1-55,1 1-107,0 3-277</inkml:trace>
  <inkml:trace contextRef="#ctx0" brushRef="#br0" timeOffset="68627.86">16076 4325 34,'0'0'210,"0"0"-133,0 0 4,0 0-7,0 0-32,0 0-33,-22-11 30,16 6 32,2 2 45,1 1 21,3-1-7,0 2 13,0 1-44,0-1-40,0 1-9,0 0-39,-1 3-10,-2 10-2,-3 3 2,1 7 12,0-1-13,1 2 0,-1-1 8,1-3-6,1-3-2,1-5 0,2-1 1,0-6 13,0 1-11,0-4 10,0 1 23,7-2-13,-2-1 5,4 0-4,0 0-11,0-4 20,1-4-24,0-4 3,0-1 14,-1-1-19,-2-1 5,0 2-4,-3-2-6,0 1 19,-4-1-21,0 0 0,0 2 6,0 0-3,0 3 1,0 2-4,0 4 3,0-1 0,0 1-3,-3 1 0,-2 0-8,0 1 2,-2-1 1,-5 2-11,-3-1-12,3 0 13,2 2-30,5 0-34,5 0-43,0 0-181,16 2-435</inkml:trace>
  <inkml:trace contextRef="#ctx0" brushRef="#br0" timeOffset="74986.1">17929 4765 155,'0'0'127,"0"0"-97,0 0 47,0 0-4,0 0-1,0 0 15,0 0-6,-66-11 9,57 11 18,3 0-21,3 0 26,3 0 26,0 0-17,0 0 10,0 0-40,3 0-34,7 0 0,8 0-37,7 0 3,11 4-3,3 0-10,-1 2 6,-5-3-17,-8 0 0,-9-2 1,-7 1-1,-5-2-16,-3 0-4,-1 0-22,0 0-2,0 0-65,0-4-125,0-3-111,2 3-285</inkml:trace>
  <inkml:trace contextRef="#ctx0" brushRef="#br0" timeOffset="76861.81">18634 4592 582,'0'0'178,"0"0"-49,0 0 6,0 0 11,0 0-36,0 0-73,-50-25-6,34 46-16,0 10 26,0 9-22,5 0-12,4 1 8,5-4-14,2-6-2,6-7-6,11-6-21,5-11 8,1-5-1,-1-2 21,-1-9 9,-3-14-6,-6-8 14,-4-7-9,-5-4 6,-3 0 10,0 4-15,-4 7 1,-6 10 9,2 8-19,0 7-3,1 6-24,-3 0-48,-2 7-48,3 8-78,4 5-135,5-1-224</inkml:trace>
  <inkml:trace contextRef="#ctx0" brushRef="#br0" timeOffset="77052.46">18853 4734 147,'0'0'1086,"0"0"-1040,0 0 71,0 0-3,0 0-32,0 0-40,13-6-42,-13 6-6,0 0-8,0 0-58,0 0-79,0 0-77,0 0-193</inkml:trace>
  <inkml:trace contextRef="#ctx0" brushRef="#br0" timeOffset="77303.99">19069 4545 1038,'0'0'292,"0"0"-278,0 0 56,0 0-53,0 0 36,10 68 9,-18-25-36,-2-2-17,3-1-8,4-5-1,3-5 0,0-5-55,0-5-41,3-8-57,4-5-140,0-7-275</inkml:trace>
  <inkml:trace contextRef="#ctx0" brushRef="#br0" timeOffset="77629.58">19208 4598 1181,'0'0'51,"0"0"38,0 0-23,0 0-7,0 0-42,0 0-17,4 66 13,-8-37-13,-1-2 0,2-3 0,2-2-32,1-5-11,0-5-20,0-5-18,4-3-32,3-4-23,2 0-21,-1-3-7,-2-6-20,0-2-24,-4 1 2,1 2 117,-3 1 89,2 3 75,-2 0 54,0 2-54,1 2-75,2-2-31,-1 0-63</inkml:trace>
  <inkml:trace contextRef="#ctx0" brushRef="#br0" timeOffset="78062.65">19441 4597 778,'0'0'219,"0"0"-211,0 0 16,0 0 9,0 0 37,0 0-45,-4 69-18,2-52-5,2-4-1,0-1-1,0-4 2,3-4-6,3-2 9,-1-1-3,4-1 22,-1 0 9,2 0 11,1 0-1,1 0-8,1 0 24,-1 0-24,-1 5-9,-4 5 7,-1 2-26,-2 3 9,-4 1-15,0 0 8,0 0-2,-11-3-7,0-2-6,-5-4-1,-2-1-43,0-6-26,2 0-71,1-10-117,7-9-271</inkml:trace>
  <inkml:trace contextRef="#ctx0" brushRef="#br0" timeOffset="78246.72">19462 4580 970,'0'0'267,"0"0"-240,0 0 51,69-27-43,-46 27 9,4 0-44,3 8-61,1 3-114,1-1-146,0 0-308</inkml:trace>
  <inkml:trace contextRef="#ctx0" brushRef="#br0" timeOffset="78438.88">19980 4634 1412,'0'0'0,"0"0"0,0 0 9,-65 45 48,27-17 0,-1 0-36,5-1-21,6-2-1,6-3-31,7-4-68,3-3-46,6-7-178,5-5-304</inkml:trace>
  <inkml:trace contextRef="#ctx0" brushRef="#br0" timeOffset="78648.62">19787 4578 1237,'0'0'100,"0"0"-67,0 0 26,0 0-19,0 0 41,23 58-26,-18-24-33,1 1-7,4 0-6,1-3 2,3-2-11,2-4-20,2-2-49,0-7-127,1-4-185,-1-9-491</inkml:trace>
  <inkml:trace contextRef="#ctx0" brushRef="#br0" timeOffset="78867.84">20114 4656 189,'0'0'1158,"0"0"-1141,0 0 48,0 0 30,0 0-35,0 0-40,6 50 5,-6-16-24,0 0 5,-2-2-6,-1-5-6,3-1-47,0-5-100,10-7-137,6-9-349</inkml:trace>
  <inkml:trace contextRef="#ctx0" brushRef="#br0" timeOffset="79194.93">20367 4643 1396,'0'0'0,"0"0"-27,0 0 27,0 0 7,-47 91 25,34-51-17,8-2-15,5-6 1,7-6 10,8-6-11,4-8 10,3-6-4,-1-5 9,-1-1 15,-3-6-17,-1-10-8,-5-6 27,-7-6-21,-4-7 1,0-2-12,-11 0 0,-7 5-1,2 10-20,0 11-7,3 9 4,4 2-69,3 0-78,5 8-120,1 3-340</inkml:trace>
  <inkml:trace contextRef="#ctx0" brushRef="#br0" timeOffset="79466.44">20420 4434 1091,'0'0'146,"0"0"-131,0 0 88,62-25-3,-42 24-35,4 1-50,3 0-15,2 0-14,2 3-43,-3 1-84,-2-1-147,-2-3-266</inkml:trace>
  <inkml:trace contextRef="#ctx0" brushRef="#br0" timeOffset="79832.16">20840 4186 1100,'0'0'45,"0"0"-33,0 0 7,0 0 124,0 0-52,0 0-91,11 3-5,-21 38 5,3 6 13,5 1-12,2 1-1,3-5 2,15-6 1,4-7-6,3-12 3,1-9 0,-1-10 13,-3 0-11,-4-13 12,-3-10 7,-5-6 0,-6-1-10,-4 3-11,-4 4-6,-16 8-4,-7 6-1,-5 8 2,0 1-7,2 0-25,8 7-5,8 6-55,5 4-91,5 0-110,1 1-273</inkml:trace>
  <inkml:trace contextRef="#ctx0" brushRef="#br0" timeOffset="80318.1">21346 4232 758,'0'0'122,"0"0"-113,0 0 42,-50-57 16,21 53-10,-7 4-48,-6 2-9,-1 16 38,7 10 1,11 8 22,11 4 2,8 6 0,6 6 42,0 4-43,0 4-20,-3 1 23,-4 3-44,-7 1 5,-4 4-10,-4 3-6,-3-1 26,1-4-36,3-2 0,2-8 16,3-6-12,5-7-7,1-5 3,6-4-50,4-5-53,9-9-275,21-10-578</inkml:trace>
  <inkml:trace contextRef="#ctx0" brushRef="#br0" timeOffset="82707.03">21352 4590 1078,'0'0'144,"0"0"-91,0 0 101,0 0-46,0 0-67,0 0-28,-10 49 46,5-12-26,-4 2-16,0-4-10,-2 0 0,1-7-14,4-4 1,6-8-74,0-5-123,16-9-161,13-2-234</inkml:trace>
  <inkml:trace contextRef="#ctx0" brushRef="#br0" timeOffset="83026.62">21605 4625 1086,'0'0'46,"0"0"-15,0 0 56,0 0-34,0 0-50,0 0 6,-18 24-11,10-1 2,5-2 0,3-5-1,0-2 5,0-3-4,1-2 0,12 0 6,5 2 57,3 1 6,6 3-6,-5 0-2,-5 1-32,-5 0-17,-7 1-8,-5 1 1,0 0-6,-14-3 1,-8-5-23,-3-3 16,-1-7-47,3 0-26,6-11-40,6-12-97,9-6-271</inkml:trace>
  <inkml:trace contextRef="#ctx0" brushRef="#br0" timeOffset="83218.51">21622 4591 319,'0'0'1042,"0"0"-1041,0 0 0,69-20 77,-52 20-33,2 0-45,3 0-8,2 7-94,1 2-85,-1-3-247</inkml:trace>
  <inkml:trace contextRef="#ctx0" brushRef="#br0" timeOffset="83385.82">21918 4734 1512,'0'0'0,"0"0"38,0 0-24,0 0-14,0 0-10,0 0-147,6 3-203,1 1-209</inkml:trace>
  <inkml:trace contextRef="#ctx0" brushRef="#br0" timeOffset="83775.02">22125 4613 1290,'0'0'32,"0"0"-29,0 0-3,0 0 5,0 0 23,0 75-25,0-49-1,4-5-2,5-4-27,3-7 5,4-4-38,3-6 31,1-3 19,0-14 10,0-6 11,-2-5 6,-4 1 11,-4 2 23,-5 7 1,-5 6 5,0 7 20,0 5-22,0 0-19,0 6-36,-1 14 8,-5 8 6,1 2-12,3 4-2,2-6 1,0-1-1,7-4-10,7-4-72,3-4-97,-1-8-183,2-7-606</inkml:trace>
  <inkml:trace contextRef="#ctx0" brushRef="#br0" timeOffset="84241.81">22452 4641 745,'0'0'127,"0"0"25,0 0 30,0 0-48,0 0-40,0 0-58,-7 10-20,5 13 30,2 5 1,0 1-7,0-1-40,1-2 1,6-5-2,1-3-4,-1-6-17,0-6-11,2-6-18,0 0 31,3-6-3,4-14 7,-2-3 15,-1-2 2,-4-2-1,-3 5 10,-3 5-1,-3 6 26,0 6 1,0 4-15,0 1 5,0 2-26,0 13-3,-2 6 3,-1 6 2,2-2 20,1 2-22,0-3 0,0-2-2,7-3-28,1-4-81,1-5-107,2-4-210</inkml:trace>
  <inkml:trace contextRef="#ctx0" brushRef="#br0" timeOffset="84575.08">22951 4712 524,'0'0'977,"0"0"-947,0 0 55,0 0-21,0 0-41,0 0-23,-25 26 4,-3-1-11,-3 0 5,3-3-58,2-4-29,6-4-116,7-9-129,7-5-195</inkml:trace>
  <inkml:trace contextRef="#ctx0" brushRef="#br0" timeOffset="84752.57">22839 4652 1121,'0'0'138,"0"0"-90,0 0 117,0 0-54,0 0-62,0 0-45,8 29-4,-8 5 41,4 1-28,3 0-5,1-4-8,4-1-7,6-5-13,3-2-94,6-6-144,-4-10-326</inkml:trace>
  <inkml:trace contextRef="#ctx0" brushRef="#br0" timeOffset="84946.47">23145 4662 1013,'0'0'481,"0"0"-465,0 0-16,0 0 18,0 0 6,-3 90 25,-4-49-49,7-4 0,0-4-5,0-4-89,7-6-41,7-8-191,4-10-317</inkml:trace>
  <inkml:trace contextRef="#ctx0" brushRef="#br0" timeOffset="85261.61">23346 4727 1242,'0'0'154,"0"0"-153,0 0-1,0 0 11,0 0 14,-31 82-13,24-51-4,5-4-8,2-4 0,6-7 11,9-5-8,2-6 0,2-5 16,-2 0 10,2-7 17,0-11-27,-3-7-13,-3-3 27,-4-2-31,-5-3 2,-4 0-4,0 5-2,-7 4-3,-7 7-10,0 10-11,0 5 4,-3 2-45,3 6-60,0 8-81,1 0-156</inkml:trace>
  <inkml:trace contextRef="#ctx0" brushRef="#br0" timeOffset="85614.28">23681 4336 1125,'0'0'146,"0"0"-146,0 0-3,0 0 3,0 0 0,0 0 4,-23 95-2,23-54 1,10-2-3,14-8 0,-1-11 0,1-8 0,-4-9 2,-4-3 25,-1-10 58,-6-10-16,-3-6-12,-6-1-28,-3 4-19,-17 4-10,-5 7-7,-7 10-3,-1 2 6,0 18-65,-2 14-93,1 5-178</inkml:trace>
  <inkml:trace contextRef="#ctx0" brushRef="#br0" timeOffset="86200.48">21269 5382 581,'0'0'469,"0"0"-425,0 0 139,0 0-21,0 0-75,0 0-19,64-27-66,-21 27 1,9 0 7,5 0-10,-2 3-25,-8 1-49,-12 3-101,-13-2-128,-17-1-256</inkml:trace>
  <inkml:trace contextRef="#ctx0" brushRef="#br0" timeOffset="86380.14">21501 5252 1471,'0'0'59,"0"0"-8,0 0 74,0 0-87,0 0 16,0 0-51,-20 42-3,9 0 20,1 0-19,3-4-1,6-4-33,1-3-69,0-10-107,9-9-394</inkml:trace>
  <inkml:trace contextRef="#ctx0" brushRef="#br0" timeOffset="89078.8">21809 5314 581,'0'0'332,"0"0"-285,0 0 92,0 0 19,0 0-43,0 0-80,75-27-25,-39 27 7,1 0-12,-6 0 23,-10 0-20,-8 0 1,-8 1 12,-3-1-19,-2 2 10,0 1-1,0 6-6,-5 8 13,-8 11 15,-3 9 17,-2 0 2,1-2-41,2-4 15,2-4-25,1-3 5,5-4-12,1-5-10,1-3-43,3-4-35,1-3-105,0-5-111,1 0-204</inkml:trace>
  <inkml:trace contextRef="#ctx0" brushRef="#br0" timeOffset="89597.02">21787 5447 1081,'0'0'115,"0"0"-63,0 0 49,69-4-38,-30 4-17,6 0-46,5 2-17,1 0 3,1 0-63,-5-2 9,-3 0-36,-3-6-6,-2-6 55,-3-1 44,-4-3 11,-7 1 54,-7 0 28,-9-1 0,-7 2-10,-2-1-25,-2 5-21,-16 2-26,-3 4 1,-5 4-13,1 6 12,2 14-7,2 3 6,9 1-11,3-3 1,6-5-11,3-4-1,0-5 17,0-5 9,8-2-3,5 0 32,5 0 8,-1-8 12,-1 2-18,-5 2 17,-6 1 26,-3 3-37,-2 0-7,0 8-18,0 11-13,0 6 25,0 2-6,0 0-10,-2-3 21,-1-1-30,1-4-2,2-4 0,0-4-17,0-3-28,0-3-101,0-4-147,0-1-286</inkml:trace>
  <inkml:trace contextRef="#ctx0" brushRef="#br0" timeOffset="89771.85">22452 5498 1314,'0'0'159,"0"0"-134,0 0 118,0 0-96,0 0-16,0 0-31,13-9-9,-13 9-12,0 0-53,0 0-93,3 0-126,7 0-292</inkml:trace>
  <inkml:trace contextRef="#ctx0" brushRef="#br0" timeOffset="90122.85">22751 5293 1168,'0'0'149,"0"0"-115,0 0-34,0 0 22,0 0-8,-48 77 5,32-32-19,8-2 6,7-2-3,1-6-3,0-6 0,9-7-1,2-9 1,-2-6-2,2-7 0,-1 0 2,1-7 5,-2-12-5,-4-2-1,-5-1-1,0 1-2,-5 5-3,-10 4-1,1 4-14,-2 5 21,2 3-52,5 0-2,5 0-37,4 5-39,0 3-60,10-1-179</inkml:trace>
  <inkml:trace contextRef="#ctx0" brushRef="#br0" timeOffset="90356.56">23010 5344 1409,'0'0'45,"0"0"18,0 0 40,0 0-72,-2 55-4,-8-15 7,-2 0-4,2-2-16,3-6-10,2-4-2,5-2-2,0-5-54,3-4-35,13-6-193,7-9-341</inkml:trace>
  <inkml:trace contextRef="#ctx0" brushRef="#br0" timeOffset="90552.03">23351 5445 1422,'0'0'171,"0"0"-142,0 0-13,0 0-15,0 0 4,-61 74 10,34-43-15,4-4-9,4-4-2,6-5-109,6-4-72,7-6-154,0-8-394</inkml:trace>
  <inkml:trace contextRef="#ctx0" brushRef="#br0" timeOffset="90738.33">23219 5440 997,'0'0'388,"0"0"-387,0 0 38,0 0 35,37 63 19,-26-26-66,-2-2-23,-4 1-3,2-4-1,-1-3-38,5-4-136,2-8-123,3-11-411</inkml:trace>
  <inkml:trace contextRef="#ctx0" brushRef="#br0" timeOffset="90947.59">23590 5425 1492,'0'0'1,"0"0"1,0 0 49,0 0-32,-4 78 27,-3-44-43,1 0 3,3-5-12,0-1-19,3-2-130,0-9-115,0-6-299</inkml:trace>
  <inkml:trace contextRef="#ctx0" brushRef="#br0" timeOffset="91268.77">23773 5491 1344,'0'0'31,"0"0"-30,0 0-1,0 0 14,-8 87-4,3-51 2,5-4-12,0-8 0,5-6 8,7-7-5,2-5 7,2-6 27,1 0 5,2-8 0,-1-10-38,-5-6-4,-2-2 25,-6-3-24,-5 1 2,0 6-3,-13 6-21,-7 7 13,-1 7-12,-4 2-3,5 0 18,4 4-74,9 6-72,7-2-161,3-3-293</inkml:trace>
  <inkml:trace contextRef="#ctx0" brushRef="#br0" timeOffset="91625.06">24053 5166 1142,'0'0'101,"0"0"-101,0 0-22,-24 53 22,7-12 30,7 1-30,7-4 5,3-8-4,12-8-1,10-7 0,2-8 0,-4-7 17,-5 0 32,-5-12 30,-5-8-10,-1 0-9,-4 1-60,0 6-2,-2 4 1,-11 7-27,-8 2 10,1 5-20,-2 11-33,3-2-25,5-1-72,5-2-51,5-5-137</inkml:trace>
  <inkml:trace contextRef="#ctx0" brushRef="#br0" timeOffset="92154.15">24348 4612 266,'0'0'727,"68"22"-664,-26 22 35,-1 19 80,-2 20-21,-10 11-30,-9 8-66,-13-3-2,-7 0-22,-16-3-23,-17-8-3,-12-3-11,-14-12-30,-13-8-30,-12-12-161,-10-20-295</inkml:trace>
  <inkml:trace contextRef="#ctx0" brushRef="#br0" timeOffset="93482.12">13648 5429 631,'0'0'81,"0"0"-55,0 0 21,89 4 96,-27-4 23,17 0-29,17 0-56,17 0-23,17 0 10,18 0-28,14 0-12,15 0 0,9-2-26,-1-2 26,1 4-22,-7 0 1,-6 0 17,-10 14-21,-7-1-3,-8 4 0,-4 1 2,-3 1 8,-4 1-10,-3 4 0,-7-1-8,-6 0 11,1-3-3,0-2 0,10-4 0,4-3 6,0-1-6,1 1 0,-7-1-1,-5 3 2,-7 1-1,-11-1 0,-2 1 4,-5-1 3,-2-1-7,-2 3 0,-1-2-6,1 2 6,1 1 0,0-1-1,0-2 1,0-1 7,3-1-7,-1 1 0,-1 1-1,-1 0 2,-1 3-1,-1 0 1,4 1 1,2-1 9,4-1-11,5 1 0,3-4 12,4 0-12,3-2 0,1 0-1,6-1 2,3 0 2,8 0-3,6 2 2,2 0 14,8 2-16,-1-1 8,2 4-5,4-1 0,1 1 10,2-1-13,3 0 0,-4 0 7,-3 0-2,-2-1-1,-1 0 6,-4-1-5,-8 0-4,-12-2-1,-12 0 0,-16-3-5,-14 1 5,-19-2-11,-19-1-12,-25-2-47,-26 0-50,-19 0-97,-40-4-134,-24 0-210</inkml:trace>
  <inkml:trace contextRef="#ctx0" brushRef="#br0" timeOffset="94673.74">15534 5898 419,'0'0'518,"0"0"-460,0 0 156,0 0-88,66-56-12,-27 49-53,0 5-28,-5 2-16,-7 0 4,-9 4-21,-9 7-3,-8 2 2,-1 3-38,-13 3 2,-11 0-11,-7 1 1,4-1 45,6 0-4,10-3 6,11 1 9,0 0 16,7 0 31,6 2 5,-2-1-20,-4-2 15,-4 4-43,-3-2-3,0 0 2,-14-3-10,-9-3-4,-7-5-8,-2-7-36,1 0-11,6-13-45,7-8 7,8-4-1,8-1-70,2-1-45,15 2-120,11 2-187</inkml:trace>
  <inkml:trace contextRef="#ctx0" brushRef="#br0" timeOffset="94896.28">16007 5924 1545,'0'0'28,"0"0"81,0 0-52,0 0-23,0 0 15,-28 91 11,7-56-45,4-1-9,3-3-6,6-3-28,3-3-41,5-4-56,0-5-125,3-6-176,12-5-474</inkml:trace>
  <inkml:trace contextRef="#ctx0" brushRef="#br0" timeOffset="95027.56">16092 6155 1152,'0'0'119,"0"0"43,0 0-30,0 0-73,0 0-43,0 0-16,11-22-96,-4 25-128,7 1-168</inkml:trace>
  <inkml:trace contextRef="#ctx0" brushRef="#br0" timeOffset="95425.49">16436 5997 950,'0'0'8,"0"0"180,75-63-44,-44 50-19,1 7-32,-4 6-64,-5 0 2,-7 12-20,-9 9-8,-7 6-2,-3 6-1,-26 3-3,-10 2-6,-9 1 7,4-5-7,10-6 4,15-7-22,12-10 12,7-4-6,0-6 21,4-1 4,7 0 4,0-8 24,-3-5-8,-2-5-14,-5-4 4,-1-3-14,0-1-14,-3 2 5,-4 8-31,0 5 15,4 6-5,-1 3-40,4 2-22,-1 0-82,1 0-87,0 0-167</inkml:trace>
  <inkml:trace contextRef="#ctx0" brushRef="#br0" timeOffset="95762.76">16736 6027 433,'0'0'979,"0"0"-974,0 0 118,0 0-90,0 0-24,-3 59 22,-3-23-23,5-1-7,1-5-2,10-7-16,11-7-19,6-9 24,2-7-14,1-3 26,0-16 0,-3-7 5,-7-4 21,-4-1 0,-9 3 2,-7 9 20,0 7-38,0 8 8,-4 4-18,-8 5 5,-2 16-10,-2 10 5,1 7 0,3 1 3,5-4-3,3-1-43,4-6-82,0-6-172,15-5-259</inkml:trace>
  <inkml:trace contextRef="#ctx0" brushRef="#br0" timeOffset="95958.79">17394 6187 1500,'0'0'57,"0"0"47,0 0-63,0 0-36,0 0 35,-66 58-38,25-29-2,1-3-7,6-3-56,6-3-89,9-10-218,12-7-377</inkml:trace>
  <inkml:trace contextRef="#ctx0" brushRef="#br0" timeOffset="96149.38">17234 6102 763,'0'0'503,"0"0"-409,0 0 75,0 0-91,0 0-26,40 56-6,-27-12 7,-1-1-53,1-6 1,-2-2-1,0-4-36,2-6-35,4-2-141,3-11-161,6-9-368</inkml:trace>
  <inkml:trace contextRef="#ctx0" brushRef="#br0" timeOffset="96319.21">17714 6182 1202,'0'0'155,"0"0"-72,0 0 68,0 0-119,0 0 11,0 0-36,-11 78-6,4-44-1,1-3-8,4-2-82,2-3-155,0-8-231</inkml:trace>
  <inkml:trace contextRef="#ctx0" brushRef="#br0" timeOffset="96625.16">17887 6269 1055,'0'0'263,"0"0"-247,0 0 84,0 0-92,0 0 11,-22 60 9,19-26-26,3-1-2,7-4 4,14-9-3,2-10-1,4-10 0,2 0 0,-1-19 24,-4-9-10,-5-7 43,-6-2 21,-8 3-36,-5 3-5,-9 2-29,-15 10 1,-8 4-18,-3 7-18,3 8-19,7 0-15,7 15-85,8 3-61,4-4-60,4-1-136,2-7-86</inkml:trace>
  <inkml:trace contextRef="#ctx0" brushRef="#br0" timeOffset="96967.76">18490 5990 1214,'0'0'107,"0"0"22,0 0-16,0 0-56,0 0-50,0 0-1,-81 41-2,54 6-4,11 3 0,13-4-6,3-8 0,16-9-11,6-12 0,1-10 17,-4-7 5,-4 0-4,-3-9 11,-3-10 24,-6 0-35,-3 1-1,0 3 0,-10 5-17,-14 5 9,-10 5-31,-3 0-18,-1 5 4,8 6-52,9-2-107,7-2-186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1T03:36:03.861"/>
    </inkml:context>
    <inkml:brush xml:id="br0">
      <inkml:brushProperty name="width" value="0.05292" units="cm"/>
      <inkml:brushProperty name="height" value="0.05292" units="cm"/>
      <inkml:brushProperty name="color" value="#FF0000"/>
    </inkml:brush>
  </inkml:definitions>
  <inkml:trace contextRef="#ctx0" brushRef="#br0">2393 1455 389,'0'0'41,"0"0"-12,0 0 74,0 0 12,0 0 4,0 0 1,-65-22-27,52 16-15,2 1-20,2-1-3,0 1 4,-1 4-7,3-1-32,1 2-12,1 0 3,0 0-9,-4 11-1,2 4 0,-2 5 0,0 5 2,0 9 2,7 7 8,2 12 5,5 9 21,12 7-10,6 7-9,-2 2-4,2-4-3,-5-6-3,0-13-7,-7-7-1,-1-12-2,-3-11 0,-3-7 0,-2-10 0,-1-3 0,-1-5-16,0 0 5,0 0 4,-8 0-10,-5-3-75,0-1 42,0 3 5,0 1-24,1 0-6,-3 0-2,-5 5 29,-1 4 16,-2 0-12,2 0 12,1-2 31,5-1 1,1-2 1,0 1 10,5-2 20,6-1 24,3 0 7,10-2-32,28 0 53,23 0 29,19-7-58,11-9-1,-4-2 0,-5 3 12,-12 2-37,-10 1-19,-11 3-7,-15 1-2,-13 5-22,-14 3-136,-7 0-107,-9 8-226</inkml:trace>
  <inkml:trace contextRef="#ctx0" brushRef="#br0" timeOffset="22150.88">5040 1233 287,'0'0'171,"0"0"-113,0 0 20,0 0-13,0 0-14,0 0-27,0 0-11,0 0 1,-1 0 16,1 0 5,0 0-2,-2 0 6,2 0 12,0 0-15,0 1-5,0 0-3,0-1-7,0 2-13,0 0 2,6 1 10,1 0-3,0 1-12,0 2-1,2 0 4,0 3 1,2 0-6,1 0 2,-1 0 3,0 0-1,-1 0 5,1 1 5,1 0-5,-1 1-6,-2-1 2,-2 0-7,0-3-1,-2 0 0,-2-2 2,0-1 0,-1-2-1,-1 0-1,1 0 1,0-2 1,0 0 2,1 0 1,-1 0 4,2 0-1,3 0 1,-3 0 3,1 0-5,-1 0 1,2-2 2,0-2-6,-1-1 4,1 0 4,1-1-1,1-5-1,0 0 2,2-5 12,0 1 0,0-3-3,-1 3 7,0-1-3,0 2-8,-2 2-1,-3 4-1,1 1-11,1 1 1,-1 2-3,-2 2-1,-1 1 0,-2 0-1,0 1-1,2 0-8,-1 0-58,3 0-112,1-1-132,-1-3-486</inkml:trace>
  <inkml:trace contextRef="#ctx0" brushRef="#br0" timeOffset="23562.78">2435 1253 383,'0'0'103,"0"0"-37,0 0 13,0 0-10,0 0-32,0 0-12,0 0-6,0 1 13,0 0 21,10 1 3,5 1-7,2 1-18,3-2-2,0 3 2,3-2 2,-1-1-13,-1 2-6,4 0 3,-4-1-1,-2-1-7,-1 0-3,-3 0 0,-3 0-1,1 2-2,-6-4-1,-2 2 0,-5-2-2,0 0 1,0 1 0,0-1 0,0 0 0,0 0 0,0 0 1,0 0 1,0 0-1,0 0 1,-3 2-2,-1-2 0,1 0 0,1 3 1,0 0-2,-2 1 1,-1 2-1,-2 2 3,-1 3-2,-2 1 0,-1 1 2,-1 1-2,-1 1 5,-4 0-3,1-1-1,1 0-1,1-2-1,4-4 0,2-1-1,3-1-7,3 0-17,2-1-9,0 2-45,0 0-24,2 1-82,12-1-38</inkml:trace>
  <inkml:trace contextRef="#ctx0" brushRef="#br0" timeOffset="43154.64">7745 3525 613,'0'0'38,"0"0"-25,0 0 71,0 0 19,0 0-47,0 0 0,0 0-33,0 0 11,4 0 4,1 0 1,3 0 0,6 0 7,5 0 8,6 0 1,5 0-2,3 0 2,0 0-13,0 0-10,-5 0-16,-3 0 10,-7 0-10,-6 0-13,-5 0 0,-5 0 0,-2 0 0,1 0 1,-1 0-3,0 0 1,0 0 0,0 0-1,0 0-1,0 0 0,0 0-1,0 0 0,0 0-2,0 0-7,0 0 0,0 0-1,0 0-2,0 0 2,0 0-9,0 0-7,0 0-7,0 0 0,0 0 10,0 0 10,0 0 7,0 0 7,0 0-2,0 0 2,0 0 0,0 0 0,0 0-2,0 0-10,0 0-25,0 0-31,1 0-23,4 0-109,0-5-121</inkml:trace>
  <inkml:trace contextRef="#ctx0" brushRef="#br0" timeOffset="46627.09">20447 3534 330,'0'0'163,"0"0"-154,0 0 15,0 0 61,0 0-31,0 0-22,0 0-17,1 0 6,1 0 43,5 0 21,2 0 2,5 0-12,4 0 1,3 0-25,4 0 14,3 0-13,0 0-9,4 0-8,0-3-5,0 1-10,-3 0 1,-1 0-5,-4 1-4,-5 0 3,-3 0-2,-3 0-7,-4 0 22,-3-1-19,-2 2-2,-3 0 6,0 0-4,1 0 0,-2 0-8,2 0 3,-2 0-4,0 0 0,0 0-1,0 0 1,1 0 0,-1 0 1,0 0 0,0 0-2,0 0 1,0 0 0,0 0 0,0 0 0,0 0-1,0 0-2,0 0-1,0 0-12,0 0-21,0 0-29,0 0-116,0 0-178</inkml:trace>
  <inkml:trace contextRef="#ctx0" brushRef="#br0" timeOffset="49905.5">11447 4209 837,'0'0'35,"0"0"-30,0 0 61,0 0 21,71-13-15,-50 13-41,0 0-16,3 0-3,0 0 8,2 0 6,0 0 0,2 0-5,3 0 3,3 0-5,1-3-10,0-4-5,-1 0-3,-6 0 1,-6 1-1,-6 2-1,-9 2 1,-3 2 0,-4 0 1,0 0-2,0 0 0,0 0-11,0 0-8,-7 3-2,-2 0-7,-2 2-6,-1-2 3,-3 1 6,-4-1-3,-5 0-1,-2 2 13,-5-2 5,-1 1 3,3 0 7,1-3-2,3 1 3,6 1 2,2-2-1,5 1 2,6-2 5,2 0 1,4 0 13,0 0 13,4 0-9,11 0-10,5 0-14,5-4-2,1-1 4,1 1-4,-2 1-3,-2 0 0,-7 1-2,-7 0 0,-5 2-16,-3 0-6,-1 0-8,0 0-2,0 0-5,0 0-14,0 0-16,-5 0-33,1 2 6,-3 0-39,1-2-63,0 0-116</inkml:trace>
  <inkml:trace contextRef="#ctx0" brushRef="#br0" timeOffset="60292.62">19198 5812 155,'0'0'51,"0"0"-3,0 0 36,0 0-13,0 0-17,0 0-15,0 0-10,-9-4 3,7 4-1,2 0 2,-2 0 11,2 0 7,0 0-6,0 0 2,0 0 4,0 0-11,11 0-6,6 0 6,5 4 7,5 2-8,5 0-10,2 0 2,3-1-16,-1-3-2,-2 2-1,0-3-6,-5 0 1,-6 0-2,-5-1-4,-8 1-1,-5 0-2,-4 2-22,-1 0-72,-3 3-59,-12-2-124</inkml:trace>
  <inkml:trace contextRef="#ctx0" brushRef="#br0" timeOffset="60734.85">18962 6002 132,'0'0'313,"0"0"-242,66 5 33,-33-3 3,6 1 34,9 2-32,7-1-40,13-2 8,1 1-33,-1-1-15,-3 1-10,-7 2-8,-6-1-9,0 2 1,-9 1-3,-3-1 1,-6 2-4,-5 1 3,-5-1-14,-7-1-24,-4 3-9,-6-2-46,-5 1-23,-2-1-78,-11-1-71</inkml:trace>
  <inkml:trace contextRef="#ctx0" brushRef="#br0" timeOffset="61193.81">18604 6438 699,'0'0'11,"0"0"-10,91 0 110,-46 0 33,11 0-60,19 0-22,14 0-42,15 0 1,4-2 14,-6-2 13,-9 2-22,-13 1-11,-10 1-3,-6 0 3,-3 0-2,-4 0-2,-5 0 2,-10 0 0,-8 0-1,-12 0-8,-10 3-4,-6 1-4,-6 2-16,0 0-39,-2 1-38,-11 0-34,-4-1-63,2-2-56,3-4-261</inkml:trace>
  <inkml:trace contextRef="#ctx0" brushRef="#br0" timeOffset="63343.8">21185 6048 573,'0'0'24,"0"0"-17,0 0 100,0 0-16,0 0-46,0 0 16,36 13 23,-9-3-1,1 3-13,1-2-33,-3-1-13,-3 1-18,-3-3-4,-4 1-2,-2-1 0,-5 0-33,-1-1-49,-2-1-79,-4-2-121,-2-2-374</inkml:trace>
  <inkml:trace contextRef="#ctx0" brushRef="#br0" timeOffset="90332.89">8414 8198 542,'0'0'45,"0"0"-32,0 0 4,0 0 56,0 0-15,0 0-5,0 0-44,0 0-7,12 3 5,-3-2 22,4 1-3,5-1-4,4 1-2,6-1 9,6-1-10,5 0 7,4 0-3,0 0-2,-1 0-7,-4-2 39,-6 1-15,-5 0-13,-6 1-12,-7 0-7,-3 0-1,-5 0-4,-3 0 0,1 0-1,-3 1 0,1-1 0,0 1-1,-2-1-3,2 0 2,-2 0 0,0 0-2,0 0 3,0 0 1,0 0 0,0 0 0,0 0-1,0 0-1,0 0-1,0 0 0,0 0-1,0 0-3,0 0 0,0 0 1,0 0 1,0 0-2,0 0-9,1 0-13,1 0 0,2 1 7,-1 0 8,1-1-5,-4 1-3,2-1 0,-2 0-1,0 0 1,0 0-13,0 0-17,0 0-24,0 0-2,0 0-168</inkml:trace>
  <inkml:trace contextRef="#ctx0" brushRef="#br0" timeOffset="102752.4">8787 5480 665,'0'0'14,"0"0"-9,0 0 45,0 0 46,0 0-65,0 0 38,0 0-33,7 0-17,-6 0 10,5 0 2,2 0-4,4 0-3,4 0-13,1 0-2,1 0-4,-2 0 6,-1 0 4,2 0-6,0 0-5,1-2-1,-1-2-2,-3 2-1,-5 0 1,-3 1-1,-4 1 0,-2 0 2,0 0 0,0 0-2,0 0 0,0 0-1,-2 0-1,-4 0 1,-1 0-1,0 0-5,1 2-4,-1 1-14,1-1-10,-2 0-19,2 0-24,0-1-19,1 2-3,3-2 19,2-1-126</inkml:trace>
  <inkml:trace contextRef="#ctx0" brushRef="#br0" timeOffset="107207.95">2534 6865 342,'0'0'56,"0"0"-50,0 0 0,0 0 102,0 0-40,0 0-18,0 0-13,-40-1-8,36 0-5,4 1 22,-2 0 13,2 0-13,0 0-21,0 0-9,0 0-5,0 0 6,0 0 1,0 0-1,9 0 4,7 0 20,2 0 13,0 0-19,2 0-11,-1 0-11,1 0-1,-4 1-5,1 0-4,-6-1 0,-2 0 0,-3 1-2,-4-1 0,-1 2 0,-1-2 2,0 0-1,0 0 0,0 0 0,0 2 1,0-2 1,0 0 1,0 0 0,0 0-2,0 0-1,0 0 0,0 0 1,0 0-2,0 0 0,0 0 0,0 0-1,0 0 2,0 0-3,0 0 1,0 0-1,0 0 1,0 0 0,0 0 0,0 0 0,0 0 0,0 0-11,0 0-47,0 0-79,3 0-131,12 0-240</inkml:trace>
  <inkml:trace contextRef="#ctx0" brushRef="#br0" timeOffset="123356.63">19944 6990 53,'0'0'84,"0"0"-34,0 0-45,0 0-4,0 0-1,0 0 1,10-1 4,-8 1 2,0 0 3,-2 0 3,1 0 0,0 0-13,2 0-6,0 0-22,1 0-5,0 0 9,1 0 21,1 0 3,0 0 8,0 4-2,-3 0-6,-1 1-28,0 3-62</inkml:trace>
  <inkml:trace contextRef="#ctx0" brushRef="#br0" timeOffset="123549.67">19944 6990 178,'29'58'52,"-30"-60"-38,-1 1 12,0 0-3,0 1-21,-1 0-2,-2 0-29,0 4-19,1 5-8,1 5 1,2 4-35,1 7 90,-3 8 39,1 9 75,-4 12-114</inkml:trace>
  <inkml:trace contextRef="#ctx0" brushRef="#br0" timeOffset="125036.87">19933 7011 170,'0'0'17,"0"0"9,0 0 76,0 0-1,0 0-49,0 0-15,0 0-7,0 0 0,0 0-15,0 0-2,0 0 2,0 0-15,2 0-2,4 0-22,-1 0 11,0 0 7,-2 0 2,-1 0 4,-2 0-3,0 3-1,0 1 4,0 3 0,-9 1 4,-3 1-1,-1 3-1,-5 1 3,1 2-5,-2 1 7,2 1 2,-1 0-3,2 0-2,-1-1 1,2-1-2,1-2-3,1-1 0,1 1 0,1-2 0,1 1 0,-2 0 0,-1 0 0,0 3 0,-2 0 1,-1 2-1,2 0-1,-2-1-27,3 1 28,0-3 0,1-1 1,0 0-2,2-1 3,-1 3-1,1-2 5,0 3 12,-1 0-7,-1 2 8,0 1 0,-1 0-10,0 2 7,1-3-8,3 0-5,2-4-2,3 2 1,2-3 0,2 2-1,-2-1-1,-1 3-13,-2 0 10,-2 0 3,-2 4 0,1 0 0,1 2-1,4 0 0,-1 1-88,4-2 89,0-2 0,0 2-1,0-1-4,0-2-73,0 2 71,0-2 6,-1 2 1,-4 0-11,-1 1-35,2-3-147,0 0 191,-1-2 2,3 0-2,-1-2 1,3 0 1,0 0 0,0-2-95,0 3 95,0-3 0</inkml:trace>
  <inkml:trace contextRef="#ctx0" brushRef="#br0" timeOffset="125376.14">19296 8548 270,'0'0'48,"0"0"-38,7 57 28,-2-36-38,2 3 66,2 0-51,0 5-12,3 0-3,0 0-8,0 1 8,2 1 24,-1 1-24,1 2 15,4 1 13,1 2 11,3 1-39,3 6-39,2-2 37,1 3-155</inkml:trace>
  <inkml:trace contextRef="#ctx0" brushRef="#br0" timeOffset="125747.78">19934 9732 294,'0'0'0,"0"0"55,71 63-55,-45-43 3,-1 1-3,0 2 0,0 0 0,2-2 5,1 1 9,1-4 7,1-3 3,0-3-1,-1-2 67,1-3-45,-1 2-22,-1-1-23,1 1-49,-3 1-19,0-2 43,1 3-4,1-1 20,0 0 9,-1-1 7,2-1 14,1 1 19,1-2-4,2 0-22,3 3-8,-2-3-6,-2 1-3,-5-1-93,-4-3 94,-7-2-130</inkml:trace>
  <inkml:trace contextRef="#ctx0" brushRef="#br0" timeOffset="127033.11">18721 10891 311,'0'0'49,"97"98"-49,-47-49-113,5-2-95</inkml:trace>
  <inkml:trace contextRef="#ctx0" brushRef="#br0" timeOffset="130590.49">21760 9920 724,'0'0'0,"0"0"-117,0 0 96,0 0-47,0 0 64,0 0 4,62-36 13,-60 36-13,3-2-13,2-3-123</inkml:trace>
  <inkml:trace contextRef="#ctx0" brushRef="#br0" timeOffset="164631.92">2320 1478 675,'0'0'77,"0"0"-75,0 0 73,0 0 48,0 0-24,0 0-34,0-7-26,0 7 2,8-2-7,8-1-2,12-3-8,13-2-3,9-6 6,11-1-9,14-4-9,2-2-3,2-2-4,-7 2 6,-10 2-2,-10 1 0,-12 5 0,-12 6-1,-10 2 0,-9 3-3,-6 1-1,-3 1-1,0 0 0,0 0 0,0 0-3,0 0 2,0 0 1,0 0 0,0 0 1,2 0 1,-2-1 3,2-1-2,1 0-1,-2-1 1,1-2 1,1-1-3,0-5 0,3-1-1,1-4 0,0-1 0,-2-2 0,-1 1 0,-1 2 0,-3 3 0,0 6 1,0 2 3,0 3-1,0 2-3,0 0 0,4 7-10,8 13-11,5 9 21,2 4 14,2 2 1,-4-2-12,2-2 1,-3-5-4,0-5 1,-3-6 1,-4-5 0,2-6-2,-4-4 0,2-2 0,5-17-7,0-8-1,0-9-16,0-3 17,-3-2 7,0 2-2,1 3 2,-4 9 0,-1 6 14,0 11 0,-2 5-7,1 5-7,2 10-5,3 14-1,4 9 6,-1 1 4,-5-3-4,0-5 1,-4-3-1,0-3-1,-1-5 1,-1-5-4,1-6-26,1-4 6,6 0 15,2-7 8,8-10-2,4-4 2,7-1 1,7-2 0,6-1 2,5-2 6,7 1 14,5 1 3,-1 0-7,-2 4 5,-13 4-6,-15 6-6,-12 7-2,-12 4-6,-7 0-3,0 1-7,-1 10 6,-10 1-5,-3 1-2,5-3-5,2-4-3,3-2 13,2-4 0,2 0 3,0 0 0,0 0 6,0 0 0,0-8-4,2 0-2,1 0-1,1 0 1,-2 4 0,-1-1 0,1 2 0,0 1 0,0-2 0,-2 4 0,2-2-1,-2 1 1,0 0 0,0-1-1,0 1 1,2-3 1,1 1-1,-1 2 1,-2-1 0,2 2-1,-2 0 1,0 0-1,0 0-3,0 0-5,0 0 4,0 0 0,0 0 4,0 0-2,0 0 4,0 0-2,2 0 0,3 4-2,4 11-5,3 7 7,3 0 3,-1-1-3,-5-2 0,0-10 3,-4-2-3,-2-6 0,-2-1 3,0 0-1,1-4 15,1-11-8,1-7-9,-2-9 0,3-3 0,1-3 0,1 1 0,2 5 1,-2 4 4,2 8 2,-4 7 3,-1 7 5,-1 3-4,-1 2-11,7 3-5,6 14-2,6 11 7,5 5 1,-2 4-1,-6 2-2,-1-3 2,-6-8 0,-2-6 0,-1-7 0,-2-6 0,0-4 0,-1-3 1,2-1-1,2-1 2,3 0 1,1-7 2,5-9-2,0-4-3,5-9-8,-5-2 2,3 2 5,-3 2 1,-2 9 0,0 9 0,3 8-2,-2 1-2,2 8 1,0 10 2,-2 4 1,1 0 0,-4 0 0,-1-1-2,4-4 2,-4-5 0,3-2 1,1-5-1,0-5 2,4 0-2,-1 0 2,2-12 0,0-4-1,0-2 0,1-1 1,0 0 1,-1 3-3,-6 5 0,0 3 0,-6 3 0,-3 4 0,-3-1 0,-2 2-1,-2 0 0,0 0-2,0 0-7,0 0 5,0 7 0,0 6 4,2 4 1,3 2 0,1 2 0,0-2 1,1-1-1,-1-3 4,5-2-2,-1 3 6,1 2 0,4 3 4,-3 0-6,-1-1-1,1-1 0,-5-4 0,-2-3-2,-3-3-2,-1-5 0,0-1-1,-1-3 0,0 1-1,0-1 1,0 2 1,0-2-1,0 2 0,0-2 2,0 0-1,0 0 1,2 0-1,-1 0 0,-1 0-1,0 0 1,0 0 1,0 0-2,1 4 0,1-1-1,1 3 1,3 1 0,-1 1 0,0 2 1,-1-1 2,1 3-2,-2 0 3,1 1 1,-2 0-2,3 1-1,-2 4 2,2 1-1,0-1-2,2 1 0,2-3 0,-2-4 1,-1-5-2,-3-1 1,0-5-1,-2-1 2,-1 0 1,0 0 2,1 0 1,-1 0-1,0 0-2,0 1-1,0 1-2,0 1 0,0-1 2,0 0-1,0-1 0,0-1 1,0 0 0,0 0 2,0 0 1,0 0-1,0 0-1,0 0-1,0 0-1,0 0 1,0 0 1,0 0-1,-1 0 1,-6 0-2,-6 1 2,1 4-2,-1-1-1,0 0 0,1 2-1,-2 0 0,-2 4-1,-4 2 2,0 1-1,-3 0 1,4 1-1,3-1-2,7-6 2,3-1-5,6-2 4,0-3-3,0-1 3,4 1 2,10 0 6,11 1 1,5 1 1,2 2 3,3 1 3,0 0-1,-1-1-6,-3 0-4,-5 0-2,-7 0-1,-6 2 0,-6 0-1,-6 1-4,-1 1 2,-2 1 2,-14 3-2,-4 0-2,-5 3 3,0 1 2,0 2 2,4 0-2,6-1-3,5-3 0,10-3-1,0 1 4,3-2 2,14-1 10,2 1 3,1 2 14,-1 1-11,-1 3 2,-6 1-6,-6-1-12,-1 4 4,-5-4-2,0-1-1,0-1 0,-2-3-3,-3-3 1,-1 0 0,0-3 1,0-2 0,3-1 2,1-3-2,2 0 1,0 0 1,0 0-1,0 0 0,0 0 0,0 0-1,0 0-2,0 0 0,0 0 0,0 0 0,0 0-1,0 0 1,0 0-1,0 0 1,0 0 0,-4 2 0,-6 1-3,-10 1 0,-12 3 2,-13 1-1,-6 2-2,-5-1-5,1 2-1,1 0 0,5 0-8,8 0 10,10-4 8,13-1 0,9-4 0,7-1 0,1-1 0,-1 0 1,-2 0 0,-6 2 0,3 0 6,-1 0 2,5 1-7,0-3 0,3 0 1,0 0-1,0 0 0,0 0-2,0 0-1,0 0-1,0 0 2,0 0 0,0 0 2,0 0-1,0 0-1,0 0 2,0 0-2,0 0 0,0 0 1,0 0-1,0 0 0,0 0-1,0 0 1,0 0 0,0 0 2,0 0-1,0 0-1,0 0-6,0 0 2,0 0 2,0 0-3,0 0 0,0 0-5,0 0 3,0 0 0,0 0 2,0 0 2,0 0 1,0 0 1,0 0-1,0 0 1,0 0-1,0 0-2,0 0 1,0 0-1,0 0-1,0 0 0,0 0-1,0 0 1,0 0-1,1 0 6,3-1 1,1-4 3,0-1 1,-1-2 0,-4-3 1,0-1-2,0-1-1,-4 2-3,-6 3-7,-3 5 2,-3 3-3,-2 0-1,2 15 1,4 5-2,1 3 4,9-3 2,2-1 1,4-7 0,13-3-2,3-5 5,3-4 3,-1 0-1,-4-8 0,-4-6 4,-5-2 3,-4-2 1,-5 1-5,0 1-1,-2 3-3,-10 1-1,-4 1-50,-2 3-69,-3 0-163,-1 2-576</inkml:trace>
  <inkml:trace contextRef="#ctx0" brushRef="#br0" timeOffset="166253.68">4194 2351 1025,'0'0'161,"0"0"-142,0 0 102,0 0-24,0 0-50,0 0-26,0 0-19,-11-2-2,9 4-2,0 2-3,2 2-6,0-3-5,2 0 13,9-3 3,3 0 2,2 0-1,2-8 5,-4-4-4,-3 0 6,-7 1-2,-4 2 5,0 1 3,-13 7-10,-9 1-4,-5 0-5,1 7 2,5 5-5,6 1 3,10-2 2,3 0-3,2-2 1,0 1 2,9-2 3,4 1 1,1-2 0,-2-1 5,1-2-3,-4-3 0,-2-1 2,2 0-3,1 0 2,-3 0 0,-3 0-1,0 0-2,-4 0-1,0 0 3,0 0-1,0 0 2,0-1-3,0 1-1,-6 0-5,-4 0 0,-6 0 3,1 0 2,-6 0 1,-2 7 5,-11 0 3,-9 3-1,-10 3 1,-13 0 0,-7 2 4,-7 1-9,-2 1 1,-1 3-2,3 0-2,3 2 1,2 3 0,-4 2 7,-4 0-6,6 2 2,2-4-5,9-2 2,9-5-2,10-3 0,8-5 0,5-1 0,6-2 0,7 0 0,5-4 0,9 0 2,6-3-1,1 0 7,0 0 18,0 0-5,0 0-10,0 0-7,0 0-3,0 0-1,0 0-3,0 0 1,0 0 2,0 0 0,0 0 4,0 0-2,0 0 3,0 0 1,0 0 0,0 0-1,-2-2 1,-5-6-6,-5 2-3,-2-4 1,-4-2 0,0-4 2,-3-5 1,3-4 1,-4-5 1,-1 0-2,3 3 0,-1 3 1,7 4 1,3 4 0,4 0 7,5 1-8,2-2 3,-3 0 3,2 0-7,-4 0 1,0 2 5,-2 2 2,0 2-1,3 6-6,1 1-1,3 3 0,0 1-1,0 0-5,0 0-4,0 0 1,0 0-4,0 0-1,0 0-5,0 0 0,0 0 0,0 0 6,0 0 4,0 0 1,0 0 1,0 0-1,0 1-6,-3 4 8,-5 3 2,-8 1-3,-2 2 3,-7 0-1,0-2-7,2-2-7,3-2 5,4-3-12,0 0 19,0 0 5,-7-1 1,-9 3 1,0 1 0,1 0 4,12 0 3,10-3 3,9-2 5,14 0 35,24 0-35,19-9-9,10-1-3,-4-1 7,-8 1 18,-14 2-6,-5 0-10,-4-1-5,-3 1 0,-1-1-3,-4 1-3,-5 1 0,-3 4-2,-6 1-2,-6 2 0,-4 0-18,0 0-81,0 0-67,0-1-239</inkml:trace>
  <inkml:trace contextRef="#ctx0" brushRef="#br0" timeOffset="167015.79">1942 2324 576,'0'0'470,"0"0"-468,0 0 6,0 0 24,61 0 57,-15 0 2,20-11-34,25-10-2,18-4-17,7-3 19,1 0 31,-11-1-10,-5 1-17,-9 2-23,-14 4-12,-12 4-5,-21 6-2,-15 8-4,-19 0-11,-8 4-3,-3 0-1,0 0-1,0 0-4,-12 4-3,-4 3 5,-6 3 0,-4 0-10,2 1-3,-2 1-6,-3-2 9,-1 1-11,-4 0 2,-4 1 6,-5 1 11,-8 1 3,-9 2-1,-8 3 2,-9-1-3,-5 2 0,0-2-9,1-2-18,8-5-4,11 0-11,12-4-2,11-1-43,12-3-38,14-3-87,13 0-370</inkml:trace>
  <inkml:trace contextRef="#ctx0" brushRef="#br0" timeOffset="198162.72">20038 12139 1017,'0'0'99,"0"0"-97,0 0 9,0 0 44,0 0 21,43 70 5,-33-43-43,-2 1-11,-2-1-15,-3-2 0,-2-3-7,2-6-4,-1-5-1,2-3-61,4-7-97,4-1-54,2-3-151</inkml:trace>
  <inkml:trace contextRef="#ctx0" brushRef="#br0" timeOffset="198400.84">20282 12205 1083,'0'0'103,"0"0"-103,0 0 0,0 0 42,22 55 36,-19-28-54,-1-2-16,0-1-8,-1-4-23,0-4-68,0-5-54,0-5-146,-1-6-234</inkml:trace>
  <inkml:trace contextRef="#ctx0" brushRef="#br0" timeOffset="198790.45">20038 12328 128,'0'0'886,"0"0"-853,0 0-29,0 0 0,70 31 55,-56-12-8,0 1-31,1 3-16,-1-6 3,0 1 11,-1-3-1,1-3-11,-4-3 4,1-4-5,-4-3-2,-2 0 1,-4-2 8,0 0 29,1 0 1,-2 0-5,2 0-1,1-4 2,2-5-13,5-2 2,7-5-5,8-2-7,8-2-11,8-2 0,3 2-2,4 0-1,-1 4-1,-8 3-21,-7 2-125,-14 4-198</inkml:trace>
  <inkml:trace contextRef="#ctx0" brushRef="#br0" timeOffset="199611.6">20111 12456 629,'0'0'0,"61"16"-52,-27-8-204</inkml:trace>
  <inkml:trace contextRef="#ctx0" brushRef="#br0" timeOffset="207752.7">14590 12126 261,'0'0'475,"0"0"-456,0 0-3,0 0 84,0 0-26,0 0-10,0 0-25,5-12-14,-5 12-10,0 0 6,-2 2 2,-4 4 2,2 1-5,-3 3 1,1 2 5,-1 0-4,-1 5 2,0 2-2,-1 4-13,2 4 28,-2 1-1,4 1-4,2 1-14,3-3 2,0 0-10,0-4-3,0 0 2,3-4-3,-3 0-1,0-3-4,0-1 2,0-2-3,0-1 2,0-3 0,0-1-1,0 1-1,0-2 2,0 0 0,0-1-1,0-2-1,0 2 1,0-3 1,0 0-1,0-2 1,0 0 0,0 0 1,0-1 0,0 0 1,0 0 3,-2 0 1,2 0 4,-1 0-4,0 0-3,-1 0-2,1 0-1,-3 0-1,2 0-1,2 0 1,-2-1 1,1-1-2,0 1 0,-2 0 0,0 0 1,-1-1-1,-3 1 1,0-2 0,-3-2-1,-2 1 0,-1-2 0,-2 2 0,1-1 0,-3 2 0,0-1 0,-5 2 0,-3 2-2,-5 0 1,-2 0 0,-6 7-1,1 4 1,1 5 1,5 2 2,4 4-1,3 4-1,7 4 0,4 5 2,6 5-1,3 2 0,4 6 1,0 0 0,4 0 0,5-2-1,3-6 0,3-4 0,6-5 0,7-6 1,10-5-2,6-3 3,5-4 4,4-5-5,-2-2 4,-4-3-4,-4-3 3,1 0 4,1-8-3,3-8-1,-3-4-1,-3-4-1,-7-3 1,-5 0 0,-8-2 2,-7-3 4,-3-5-2,-6-4-3,-5-1-3,-1 1 0,0 1-1,-10 2 1,-6 2 0,-1 1 1,-5 3-1,0 2-1,-2 7-1,-1 7 3,-5 3 0,-4 5-3,-4 3 0,1 2-5,1 1 1,5 1-15,8-1-28,8-1-9,6 0-28,5-2-44,4 0 11,0 0-154,14 5-173</inkml:trace>
  <inkml:trace contextRef="#ctx0" brushRef="#br0" timeOffset="209128.66">14261 12797 816,'0'0'112,"0"0"-44,0 0 11,0 0-32,0 0 13,0 0-9,-1 67-25,2-43-21,-1-1-2,0-3-2,1-5-1,0-5-32,3-4-79,2-6-92,1 0-99</inkml:trace>
  <inkml:trace contextRef="#ctx0" brushRef="#br0" timeOffset="209410.48">14303 12790 678,'0'0'139,"0"0"-136,0 0 24,0 0 73,0 0-27,0 0-6,38 63-36,-23-45-15,0 1 13,-1 0 4,-4-4-16,0-3-10,-2-3-6,-2-3 0,-1-2-1,0-4-8,1 0-44,1 0-19,3-4-52,-2-11-81,2 0 65,0-2-60,-2-1 30,-1 0-84</inkml:trace>
  <inkml:trace contextRef="#ctx0" brushRef="#br0" timeOffset="209635.46">14499 12808 25,'0'0'198,"0"0"-74,0 0 23,0 0-30,0 0-12,0 0-5,-43-33-9,42 32-30,1 1-23,0 0-16,0 0-4,0 0-14,0 5-1,5 7 13,0 1 12,0 2 1,-1 0-8,0 0-6,-1 0-8,-1-6-5,1 0-2,1-3-3,1-1-58,2-2-86,2-2-104,0-1-235</inkml:trace>
  <inkml:trace contextRef="#ctx0" brushRef="#br0" timeOffset="209893.79">14663 12797 884,'0'0'56,"0"0"-44,0 0 60,0 0 33,0 0-39,0 0-25,-14 56-14,14-32-10,0 2-8,0-4-2,0-4-7,0-3-1,0-3-39,2-5-46,-1-4-37,0-3-37,-1 0-95,1-6-292</inkml:trace>
  <inkml:trace contextRef="#ctx0" brushRef="#br0" timeOffset="210090.47">14613 12775 753,'0'0'113,"0"0"-104,0 0 57,0 0 0,0 0-18,0 0-44,72-22-4,-57 22-31,-1 8-87,-6 2-111,-4 5-200</inkml:trace>
  <inkml:trace contextRef="#ctx0" brushRef="#br0" timeOffset="210277.69">14615 13040 762,'0'0'200,"0"0"-189,0 0 64,0 0 40,0 0-7,0 0-65,31 0-23,-16 0-14,4 0-6,3-3-35,0-7-151,-4-2-241</inkml:trace>
  <inkml:trace contextRef="#ctx0" brushRef="#br0" timeOffset="211171.42">14500 12181 85,'0'0'171,"0"0"-97,0 0-14,0 0-15,0 0-33,0 0-4,35 27 9,-34-23 13,-1 2 24,0-2 39,0-1-23,0-3 3,0 2 26,0-2-15,0 0-16,0 0-5,0 0-25,2-5-14,-2-2-1,2-3-4,-2 1 7,0-2 6,0-2 1,0-4-7,0-2-10,0-6-6,-2-8-4,-5-5-3,-3-5-1,0-4 0,-1 2 2,1 0 12,3 3 12,3 0-12,1 0 1,3-2-10,0 0-3,0-1 4,2 3-8,3 2 2,4 2 6,-2 6-6,-2 4 0,1 7 1,-4 8-3,1 5 0,-1 3-2,-2 5-4,3 0-97,3 16-67,2 13-82,-2 8-19</inkml:trace>
  <inkml:trace contextRef="#ctx0" brushRef="#br0" timeOffset="211802.44">14472 12074 1056,'0'0'46,"0"0"-45,0 0 47,-44 59 8,33-36 6,-1 1-47,1-1-15,5-6-2,1-1-20,3-4-10,2-4-21,0-4 6,0-4-9,0 0 32,0 0 24,0-11 3,7-5-2,2-3-1,0-3 2,0-4 5,2 2 0,-2 0 0,-2 6 35,-2 3 1,-3 8-4,0 0 7,0 5-4,1 2-7,3 0 0,4 0-22,5 2-2,2 9 10,3 3 11,2 4-11,-1 2-13,-1 3-3,-1-2-5,-1-2-3,1-4-31,4-2-135,3-5-111,2-6-451</inkml:trace>
  <inkml:trace contextRef="#ctx0" brushRef="#br0" timeOffset="212658.64">13921 12004 741,'0'0'145,"0"0"-128,0 0 27,0 0 17,-70 29 3,56 0-31,2 5-23,6 0-7,6-2 5,0-5 0,7-8 1,14-8-1,10-5-4,9-6 5,4 0-3,-1-14-4,-7-2-1,-8-1 3,-10-3-1,-7 1-2,-10-2 1,-1-4-2,-14-1-6,-13-1-10,-6 3-3,-3 4-22,2 4 21,9 5 13,4 1-5,8 1-20,6 3 9,3 0 9,1 3 14,3-1 4,0 4 7,0 0 14,0 0-2,0 0-11,0 0-7,0 0 2,3 15 18,10 10 18,3 11 5,4 10 15,1 6 1,-3 0 3,-4-4-13,-3-2-43,-6-5-2,-3-2-7,-2-9-2,2-7-51,3-9-96,3-7-67,2-7-281</inkml:trace>
  <inkml:trace contextRef="#ctx0" brushRef="#br0" timeOffset="-210667.1">14627 10544 574,'0'0'63,"0"0"-59,0 0-4,0 0 60,0 0-11,0 0-8,0 0-30,-3 0-5,3 1 4,0-1 10,0 0 4,0 1-2,0-1 4,0 1 4,0-1-4,0 0-7,0 1 1,0-1 1,0 2-5,0 0 7,0-1 3,0 3-11,0-2-4,0 4 7,0 1-3,0 4-5,0 3-2,0 6 11,0 2 4,4 3 0,1-1-12,0 0-2,0-1-4,1-1-2,-3-4-1,1-2 1,-4-3-2,2-4 0,-1-3 0,-1-4 0,1 0 1,-1-2 3,0 2-1,0-2 2,0 0-2,0 0-1,0 0-1,0 0-2,0 0 0,0 0 0,0 0 0,0 0 0,0 0 1,0 0-1,0 0 0,0 0 1,0 2-1,0-2 1,0 1-1,-2-1 0,-3 1 0,1 1 0,-3-1 0,-1 2 0,-1-1 0,-5 3 0,-5 0 0,-4 0 0,0 2-2,1-4 1,2 2 1,6-3 0,5 0 0,4-1 0,1 0 0,0 1 0,1 0 0,-1 0 0,-1 3-1,2-1 0,1-1-1,-1-1 1,3-1-1,0 0-3,0-1 0,0 1 4,0 0 1,0 1 0,0-1 0,0-1 1,0 3-1,4-2 1,3 1 0,4 1 4,7 1 7,2-2-1,3 2 2,0-1-3,-2 2 2,-3 0 4,-4 0-9,-2-1-1,-4-1-5,1 0 0,0 1 0,-1-2-1,-1 0 1,-2-1 0,-2 0-1,-3 1 0,2 0 0,-2 1-1,0 2 0,0 0 1,-11 1 0,-7 2 2,-5-1-1,-5 1-1,-1 2 0,-1 1 0,3-2-2,-1 1 2,4-2-1,3-2 1,7-1 0,7-1 1,3-3-1,4-1 1,0 0 3,0 0 3,15 0-1,6 0 6,9 0 6,-1 1 4,-1 2-8,1 2-6,-4 1 0,-4-1-6,-4 1-1,-3-1-1,-2 1 1,-3-1-3,-2-1 1,-3-1 1,-1 2-2,-3-2-6,0 4-11,-3 0-12,-13 2 0,-7 3 14,-1 1-2,-1 0 9,5 2 9,8-5-1,7 1 0,3-2-3,2-1 0,0 1 4,2-2 1,5 0 1,-1-3 1,0 2-2,-1-4 2,-2 3 4,2 3-3,-1 2 6,-2 3 0,1 0 1,-1-1 3,0 1-2,1-2 14,2 1-7,-1 1-8,1 1 2,2 4-3,-3 0 2,1 1 6,-1 1-8,-2-2 0,-2-2-1,1-4-1,-1-6-3,0-3-4,0-2 0,1-1-6,0 0-23,3 0-34,1 0-55,2 0-41,1-4-80,2-8-156</inkml:trace>
  <inkml:trace contextRef="#ctx0" brushRef="#br0" timeOffset="-209629.06">14900 11162 637,'0'0'151,"0"0"-118,0 0 59,0 0 0,0 0-6,0 0-20,-2 54-21,1-30-19,-1-1 2,1 0-9,1-3-8,0-4-6,0-1-3,0-7-1,0-2 0,0-4-1,0-2-1,0 0-11,0-3 3,0-11-21,0-9-15,4-5 20,-1-7 4,3-5-2,0 2-6,1-2 14,-1 5 15,1 3 3,-2 3 7,0 4 24,2 2-13,-1 6 6,1 1 10,0 5-1,-3 4-12,-1 2-22,1 5 3,4 0-5,7 5 0,3 7 0,3 2 0,-1 1 3,-6 0-2,-10 1-1,-4 1-1,-7 0-1,-14 0-27,-3-5-28,-3-4 11,4-1 6,5-3 25,4-2 13,3-2 2,0 0 0,-1 0 3,-2 0 3,-4 0 2,0 0-8,1 4 5,3 1-3,6-1 1,4-1 4,4-2 0,0 0 2,0-1 0,0 1 9,5 1 18,2 2-5,1 0-12,0 3-3,4 4 5,1 1-6,2 1-9,3 1 5,1 0 1,-1 0 8,2 2 0,-3 2 0,1 2 1,-3 0 4,1-3-10,-2 0-6,-2-2-4,0-3-2,-2-4-2,-1-5 1,-1-3 0,3 0 1,-1 0-3,3-10-24,2-2-53,-1-1-31,0 0-8,-1 0-52,-2-1-156</inkml:trace>
  <inkml:trace contextRef="#ctx0" brushRef="#br0" timeOffset="-208835.26">15175 11574 493,'0'0'74,"0"0"-64,0 0 61,0 0 10,0 0 52,0 0-31,0 0-38,-1 7 19,1-7-19,0-2-19,0-3-6,0-4-9,0 0-4,3-5-16,-1-1-4,0-2 1,-1 0-3,-1 1 6,0 1-8,0 0-2,0 0 0,0 2 2,0 3-2,0 2-1,0 4 0,0 2 0,0 2 0,0 0-4,0 0-10,0 6 4,2 7 8,-2 3 3,3 1 0,-1 1 2,2-2 4,-1 0 0,1-3 9,0 0-3,-4-2-1,1 1-1,-1 0 0,0-2-9,4 0 0,3-2 0,10-2-1,11-5-32,9-1-98,5-3-355</inkml:trace>
  <inkml:trace contextRef="#ctx0" brushRef="#br0" timeOffset="-207567.94">15182 11615 952,'0'0'77,"0"0"-65,0 0 67,0 0 32,0 0-37,0 0-40,34-6-27,-34 14-1,0 0-2,0 0-2,-4-2-2,-6-2-32,1-4-4,0 0 5,2 0 11,3-11 12,1 0 8,1-2 2,2 0 25,0 1 12,0 2 3,0 2 18,2 3-7,5 1-19,2 3-21,3 1-9,1 0-3,-1 0-1,-3 4-1,-5 3-4,-4 2-3,0-1-47,-10-5-35,-5-1 33,-2-2 23,3 0 25,2-11 9,3-3 13,3-3 16,1 0 16,5 1 0,0 2 3,0 2-5,0 4-16,9 3-5,-1 3-17,4 2-3,-1 0-2,0 3 0,-1 7-2,-5 2 2,-4 0-3,-1 0-5,0 0-38,-13-4-41,-5-4 0,0-4 27,2 0 27,2-11 33,7-6 2,6-3 25,1 2 12,5 1-14,15 2-18,11 5-7,6 4-79,4 3-202</inkml:trace>
  <inkml:trace contextRef="#ctx0" brushRef="#br0" timeOffset="-204492.33">14587 10572 395,'0'0'105,"0"0"-93,0 0 7,0 0-1,0 0-2,0 0 0,10-3-8,-10 3-1,0 0 11,0 0 7,0 0 3,0 0-10,0 0-7,0 0 3,0 0-2,0 0-3,0 0 1,0 0-6,0 0-3,0 0 0,0 0-1,0 0 1,0 0-1,0 0 0,0 0 7,0 0 21,0 0 17,0 0 1,0 0-2,0 0-14,0 0-11,0 0-6,0 0-3,0 0-4,0 0 3,0 0 0,0 0-2,0 0 0,0 0 3,0 0 9,0 0 5,0 0 4,0 0-2,0 0 2,0 0-4,0 0 0,0 0-4,0 0-14,0 0 1,5 0-3,4 0 0,5 0 0,6 3 0,5 1 5,7 0 5,8-1 2,8-1 4,5-2 3,3 0-9,-3 0-8,-5 0 6,-3 0 0,1 0 0,2 0-3,1 0-6,2 0-2,-5 5-1,-6 1 2,-6 1-1,-9-1-1,-7-3 0,-4 0 0,-4-2 1,1-1 0,4 0 0,1 0 2,5-3 0,2-1-2,-2-2-1,0-1 0,-2 1 0,-5 2 0,-3 1 2,-2 1 1,-4 0 2,-1 1-1,-2 0-1,-1 1 0,-1 0-3,0 0 2,0 0-2,0 0 1,0 0 0,0-1 1,0 1 0,0 0 0,0 0-2,0 0 2,0 0-2,0 0 0,0 0-18,1 0-84,4 0-86,7-9-322</inkml:trace>
  <inkml:trace contextRef="#ctx0" brushRef="#br0" timeOffset="-202226.44">15211 11561 725,'0'0'37,"0"0"-15,0 0 66,0 0-29,0 0-31,0 0-24,0 0-1,1-4 0,-1 4 7,0 0 1,0 0 8,0 0 16,1 0 9,0 0-6,-1 0-16,0 0-7,0 0-10,0 0-1,0 0-4,0 0 3,0-1-3,0 1-13,0-2-21,0 1 7,0-2 20,0 3-6,0-2 3,0 2 3,0 0 0,0 0-3,0 0-15,0 0-49,0 0-125,0 0 33,0 0-66,-1 5-94</inkml:trace>
  <inkml:trace contextRef="#ctx0" brushRef="#br0" timeOffset="-201674.68">15211 11561 74,'-15'-2'366,"14"2"-227,1 0-30,-1 0-6,0 0 19,1 0-52,-2 0-35,0 0-28,-3 0-5,-2 0-1,1 0-1,0 0 0,1 0 0,2 0 10,3 0 36,-2 0 7,1-3-7,1-3-1,0-2-10,0 0 1,0 1 5,0 1 4,3 1-14,1 1-6,3 1-2,-1 2-11,1 1-2,3 0-9,3 0 1,3 10 3,0 1-3,1 5 3,-3 2 5,-3 0-4,-5 1-2,-4 0 5,-2-4-2,0 0-1,-1-1-2,-11-2 0,-2 0 0,-4 0-3,-1-2 1,-1 1 0,2-1-2,0-3 0,2 0 1,5 0 0,0-3-1,5 0 2,4-3 1,1-1 4,1 0 3,0 0 5,0 0 8,0 0 15,0 0-9,8 0-2,8 0-8,7-1 4,2-3 1,3 2-5,-1 1-8,0-2-2,-2 2-7,2-1-1,-4 0-1,-3 0-31,-6-3-126,-7-4-198</inkml:trace>
  <inkml:trace contextRef="#ctx0" brushRef="#br0" timeOffset="-200256.35">15606 10568 502,'0'0'308,"0"0"-273,0 0-25,0 0 76,0 0 13,0 0-17,0 0-54,0 0 2,0 0 20,0 0-16,3 0-8,4 4-7,-2-4-5,-1 2 12,-1-2-3,-1 0-8,-2 0 1,4 0 13,1-5 2,2-7-11,2-2-10,3-4 3,1-4-4,1-2-4,-1-2 2,-1 1 0,-4-1 3,-2 5 16,-2 3 5,-4 6-14,0 6 8,0 5-9,2 1-9,-1 0-7,3 17-12,5 13 4,3 10 8,1 3 2,0 1 0,-1-5-2,-3-1 0,-1-5 0,-2-4 1,-2-7-1,1-9 0,-3-4 0,1-6 0,-3-3-2,2 0 0,2-10 1,1-13-9,6-10-16,0-5 12,1-7 0,-1 0 1,-1 0 7,1 5 6,-4 7 1,1 8 8,-2 9-5,-3 9 6,-2 4 0,1 3-2,1 2-8,3 19-12,3 11 12,1 8 1,-1 3-1,0-3 2,1-6-2,-2-3 0,1-5 1,-2-6-1,1-6 0,-2-5-1,0-5 1,-3-2-1,1-2 1,1-7 0,4-11 4,0-6-4,2-2 2,-2 1-2,2 3 1,1 3-1,6 2 1,3 4 0,8 4 0,5 5 5,5 4-3,0 0 2,-1 0-1,-1 8 9,-7-3-3,-5-1-4,-7 0-4,-7 0-2,-4-3 0,-5 2 0,-2-1-7,0-1-11,0-1 5,0 0 4,1 0-1,0 0-2,2 0-32,-3 0-46,2 0-111,1-6-205</inkml:trace>
  <inkml:trace contextRef="#ctx0" brushRef="#br0" timeOffset="-196064.44">15721 9953 995,'0'0'138,"0"0"-121,0 0 13,0 0 4,0 0 41,2 54-8,0-32-52,-2-2-10,0-4-5,0-4 1,0-4-1,0-6-22,0-2-39,2-2 21,4-16 6,3-9-50,2-3 31,1-5 48,-3-2 5,-5 0 34,-4 4 0,0 1 3,0 5 4,0 3 5,0 6-3,0 5-5,1 5-3,16 2-18,6 4-12,2 2 1,-3 4-1,-5 11-3,-4 5-2,-6 3-1,-7 0 0,0 0-5,0-5-13,-10-4-10,0-3-7,0-3 18,-1-2 6,-3-3 8,3 0 4,-2-1 1,-1 0 0,3-2 2,-1 0 2,0 1 0,3 0-5,2 0 0,2-1 0,4 0 0,1 0 3,0 0 2,0 0-5,0 0 0,0 0 0,0 0-1,0 2 0,0-2 0,0 0-2,0 2-5,0-2-4,0 2 10,0 1 2,0-2 0,0 1 1,0 2-1,0 3 1,0 0-1,2 3 6,4-2 1,1 3 8,1 0 12,2 0 2,0 0 1,-1 0-4,0-1-12,2 2-5,-2-1-6,1-1-2,1-3-1,-1-1-8,-1-3-82,2-3-28,0 0-7,-1 0-94,1-1-52,-1-5-127</inkml:trace>
  <inkml:trace contextRef="#ctx0" brushRef="#br0" timeOffset="-195532.04">15981 10014 111,'0'0'31,"0"0"35,0 0 54,0 0 27,0 0-47,0 0-2,0 0-25,0-1 43,0 1-31,0 0-27,0 0-12,0 0-3,0 0-10,0 0-12,0 0-2,-1 0 2,1 0-5,0 0-8,0 0 2,0 0 5,0 0 8,0 0 1,0 0 3,0 0-10,0 0-5,0 0-2,0 0 1,0 0-8,3 0 0,4 6 2,1 2 7,-3 0-5,-2 1-6,-3 1-1,0 1-1,-3 2-15,-10-1-2,1 0 5,1-3 4,2-3 8,5-1 2,1-4-1,3-1 1,0 0 3,0 0 21,0 0 10,18 0-21,16-7-11,10-1-3,9-2-8,0 4-95,-7 2-103,-10 1-306</inkml:trace>
  <inkml:trace contextRef="#ctx0" brushRef="#br0" timeOffset="-193956.25">15951 10131 332,'0'0'103,"0"0"-103,0 0 6,0 0 79,0 0-37,0 0 9,-23-10-33,23 5 2,0 0 0,0 2-14,0 0-4,0 2 3,0-1-8,0 2-2,0-2 2,0-1-3,0 0 0,0-1 0,0-1 0,2 2 4,0-4 40,0-1 25,2 1 6,0-3-30,3-2-6,2-1 8,-1 0-4,2 1-8,1 0 2,-2 3-3,-2 0 9,-2 3-9,-1 1-8,-3 2 5,-1 2-10,0 1-8,0 0 7,0 0-7,0 0-13,0 0-1,0 5 0,0 8 1,0 5 3,0 3 0,0 2 2,0 0-1,0-1-4,0-2 0,0-1-1,0-2-26,0-5-64,0-1-26,0-4-51,0-2-92,-3-3-32</inkml:trace>
  <inkml:trace contextRef="#ctx0" brushRef="#br0" timeOffset="-193764.3">15939 10160 148,'-4'0'502,"3"-1"-478,0 1 18,1-1 123,0 1-24,0-1-23,0 1-50,12 0-31,12-3-8,13 2-21,12-4-8,6 1-166,-2-2-521</inkml:trace>
  <inkml:trace contextRef="#ctx0" brushRef="#br0" timeOffset="-191188.32">16456 10650 256,'0'0'198,"0"0"-82,0 0 3,0 0-13,0 0 15,0 0-32,-10-24-20,9 24-15,1 0-13,0 0-3,0 0-4,0 0 3,0 0-13,0 0 2,0 9-18,0 11 15,1 11 20,4 10-9,-4 7-1,-1 6-4,0 5-21,-6-3 3,-1-3-5,1-9-3,2-7-2,3-5 0,1-5 1,0-1 0,0 0 0,0 1-2,0-1 1,0-3 2,0-3-2,0-5-1,-1-5 2,0-2 0,-1-4 4,2-3-3,-2-1-1,1 0 1,1 0 1,0 0-2,0 0 2,0 0 1,0 0 1,0 0-1,0 0-3,0 0 2,0 0 1,0 0-1,0 0-1,0 0-1,0 0 0,0 0 0,0 0 0,0 0-1,-1 0-1,-2 0 0,-5 0-3,-2 1-2,-2 0-2,-2 1-1,2 1-3,0 1-2,-1-2 1,3 0 1,-1 0 7,2 0 2,0-1 0,-1-1 2,1 2 0,-4 0 0,-1 1 0,-2-2 0,0 4 0,2-3 0,2 1-1,4-1 2,6 0-2,2-2 1,0 2-4,2 1 0,12 3 4,6 1 3,3 0 7,1 0-3,0 3-4,-1-2 2,4 1-2,3-1 2,0 1-5,-1-1 5,-2-1-5,-8-1 0,-6-2 0,-4 0 0,-6-2 1,-2-2-1,-1 2 2,0-2-1,0 0 1,0 0 0,0 1-2,0 0 0,-1 2-1,-2-1 1,0 0 3,2 0-3,-2-1 0,3-1-2,0 1 4,0-1-3,0 0 1,0 0 0,-2 0 2,2 0-2,0 0 1,0 0-1,0 0 1,0 0 2,0 0-3,0 0-3,0 0 2,0 0-1,0 0 2,0 0-1,0 0 0,0 0 0,0 0-1,0 0-7,0 0-5,0 0 6,0 0 4,0 0 1,0 0 2,0 0 0,0 0 1,0 0-1,0 0 0,0 0 1,0 0 0,0 0-1,0 0 1,0 0 1,0 0 0,0 0 0,0 0 0,0 0-1,0 0-2,0 0-5,0 0-3,0 0 4,0 0 5,0 0-2,0 0 0,0 0-1,0 0 3,0 0 0,0 0 0,0 0-3,0 0-7,0 0-16,0 0-23,0 0-3,0 0 22,0 0 10,0 0 12,0 0 5,0 0 4,0 0-2,0 0 1,0 0 1,0 0 2,0 0 1,-3 0-3,-5 0 0,-4 1-1,-1 3 0,-1 0 0,1 0 1,1-1 0,1 0 0,2 1 0,-1-1 1,1 1 6,2-2 0,3 0-3,0 0-1,3-2-3,1 1 4,0-1 2,0 0-2,0 1 1,2 1 3,13-1 5,9 0 0,6-1-2,2 0-1,0 0 7,-5 1 9,-7 3-8,-4-1-9,-9 0-6,-2 0 0,-3 2-1,-2 3-2,-2 2 0,-13 5 2,-9-1 1,-5 1-3,-4-2 0,0 1-7,-1-1-1,6-1 4,2-3 1,6 0 3,5-5-1,5 2 1,6-5 0,4-1 1,0 0 4,0 0 5,0 0-2,0 0-2,13 1-2,3-1 7,5 0-3,6 1-2,5-1-3,2 2 2,0 0-1,-4 4 2,-8-2-2,-6 2 3,-5-1-6,-6-1 1,-3 0-1,-1 0 2,-1-2-2,0 2 4,0 0-5,-7 1 4,-1 1 2,1-2-5,1 2-1,1 4 2,3 1 5,1 6 4,1 4 5,0 4 0,0 0 2,2 0-6,3-1 3,-2-4 6,1-4-10,-2-5-4,-1-4-4,2-3-3,-1-4-3,4 0-63,4-4-32,4-11-120,3-5-195</inkml:trace>
  <inkml:trace contextRef="#ctx0" brushRef="#br0" timeOffset="-188797.48">16861 11612 1148,'0'0'17,"0"0"-17,0 0 0,0 0 10,46 75 25,-41-50-16,-2-1-11,0-1-7,-3-6 0,0-4 0,0-3-1,0-5-2,0-3-7,0-2 0,1 0 1,1-4 8,2-9 1,-1-2 0,1-6-1,-2-2 2,-2-3 3,2-1 2,-2 0-2,0 3-1,2 1 9,0 6 19,3 4-1,-2 3 7,4 5 5,2 2-11,4 3-17,4 0-12,2 6 2,1 8-2,-3 1-1,-6 1-1,-5 3-1,-6-2 1,0-2-1,-10 0-11,-6-3-7,-4-3 2,1 0 2,-2-5 7,5-1 7,1-2 0,1 0 0,1 0 6,2 0-2,4 1 5,2-2-5,4 0-2,1 2 4,0-1 6,14 1-9,6 0-2,2 4 10,3-3-9,-3 2 2,-1-1-2,-3 0-2,0 0 0,2 3-1,2-1-36,3 4-51,-1-1 2,-1 0 7,-4 2 4,-2-3 3,0-3 17,-2-3 27,1-2 28,-4 0 1,1-4 12,-6-4 31,-4-2-4,-3 3 8,0-1-11,-6 1-17,-7 2-7,-2 4-8,0 1-4,-2 0-1,0 8-4,1 6-2,3 2-2,4 3 4,9-4-1,0-2-28,2-3 11,10-4 17,-1-4 5,2-2 0,-2 0 6,2 0 13,-1-8 5,1-2-16,-3-1-5,-1 2-1,-4 1 2,-1 1 2,-3 3 9,1 1 8,-2 1-1,0 2-3,0-2-4,0 2-5,0 0-2,0 0 0,0 0-1,0 0-3,0 0 2,0 0-4,2 10 4,0 2 0,3 6 1,-1 3-2,2 1-3,0 3 1,1 2 3,-1-2 6,-1 4-6,-4-2 14,-1 1 4,0-2-13,0-2 21,-8-4-19,-1-2-1,-2-5 2,2-2-6,4-6-3,0-2-1,3-3-1,-2 0 1,-2 0 3,-2-7-1,1-5-1,-1-1-1,3-2-1,0-3 0,1-3-1,2-3 1,0-1 5,2-1-2,0 3-3,4-1-3,16 1-13,8-1-62,10 1-104,4 2-119</inkml:trace>
  <inkml:trace contextRef="#ctx0" brushRef="#br0" timeOffset="-185257.08">16526 11991 323,'0'0'235,"0"0"-200,0 0-25,0 0 43,0 0 13,0 0-2,0 0-28,0-7-23,0 7 13,0 0 25,0 0-11,0 0-5,0 0-6,0 2 0,0 6 2,2 7 13,5 5-6,4 3-3,2 5 8,-2 1-8,0 3-15,-4-1-8,-2 0 4,-4-3-13,-1-5 4,0-3-4,0-5-2,0-3 1,0-5-1,0-3 0,0-2 2,0-2-3,0 0 6,-1 0 1,1 0 8,0 0 8,-1 0-7,0 0-8,0 0-5,1 0-1,-2-2-2,1 1 2,1-1-1,0 2-1,0 0 0,-1 0 1,1 0-1,-1 0-1,0 0 0,-4 0 1,-4 0-7,-1 0 2,-3 2 2,-1 1 1,1 2-2,0 0 1,-1 0 3,-2 3-2,-2-1-4,-5 3-6,-4 1 7,1 1 0,1 1 4,5-3 0,6-1 1,7-3 0,3 0-1,4-1 1,0 1 1,0 0 12,9 2 2,7 0 1,7 1 0,4-2-3,4 1-2,1 0-2,1-1-4,-2 2-4,-3 1 1,-5 0 0,-4-2 0,-4 3 0,-2-2 1,0 0-2,-3 0 0,1-3 0,-2-1 0,-2 0-1,-3-2 0,-4 0 0,0-1-2,-1 2-15,-17 1-17,-6 4 8,-6 2 10,-3-1 9,1 3 3,2-1 4,1 2 0,1-1 0,5-1-1,3-1 2,4-2 4,5-2 10,6-1-4,5-1-3,0-2-2,11 1 8,13-2 1,10-2 2,5 0-7,3 0 2,-6 0-2,-5 0 1,-8 1-2,-8 4-1,-4 0-5,-5 1-1,-4 2-1,-2 0-1,0 1 3,0 2 0,-9 1-1,-7 0 0,-1-2-2,-2 3-6,2-4 5,1 2-4,5 0 4,2 1 1,4 4-4,3 1 1,2 4 2,0 4-1,0 0 2,0 1 8,0 5 2,0 0 2,0 3 1,-6 1-5,-1-1 17,-1 0-9,-1-3-4,-4-2-4,2-5-1,-2-4-1,0-2 2,4-4-2,2-7-3,3-4-3,4-3 0,0 0 2,0 0-2,11-8-35,4-5-49,2-3-68,-3-2-40,-4-6-91,-3-5-312</inkml:trace>
  <inkml:trace contextRef="#ctx0" brushRef="#br0" timeOffset="-183104.04">16926 12646 1065,'0'0'56,"0"0"-52,0 0-2,0 0 80,-4 73 72,4-37-81,1 0-45,7-3-15,-3-6-4,2-4-5,-3-4-4,-1-6 0,-1-5-15,-1-6-34,-1-2-43,0-5 29,0-16-11,0-7 27,0-7 32,0-6 8,0-5-12,4 2 7,3 6 12,1 4 16,2 12 29,4 4 12,1 8-10,0 4-12,-1 4-6,0 2 0,-1 2-19,-3 13-7,-7 3-3,-3 5-1,-3 1-18,-17-1-7,-1-1-4,-3 0 5,3-4 18,5-1 7,7-2 0,4-2 5,5-1 21,0-2 9,11 1 2,4-2-11,0-1-8,1-2 4,-4 0 1,1-2-5,-1 1-5,1-1-7,3 2-5,0-1 0,2-2-1,-2 1-12,0-1-29,-4-1-54,-3-2 24,0 0 16,-2 0 11,-1 0 34,0 0 9,0-6 1,-2 2 0,0 2 3,-1-3 4,-3 5 1,0-3 1,0 3-5,0-1 3,0-1 9,0-2 0,0 4-5,0-3-11,0 1-8,0 0-46,0 0-27,0 2-58,0-1-11,0 1 54,0 0 32,4 0 52,-1 0 12,-3 0 19,0 0 32,0 0 27,0 0 28,0-3-9,0 1-23,0-2-20,0 1-29,0 0 2,0 3 6,0 0-1,0 0 4,0 0-14,0 0-11,0 0-8,0 0 0,0 0 2,0 0-4,0 0 0,0 0 1,-4 0 8,3 0-2,-1 0 2,2 0 0,-2 0 0,1 0 9,0 0-9,-2 0-8,-3 0-2,1 0 0,-4 0 0,0 5 0,0-2 0,0 1 0,4-1 0,2-2-2,2 1 2,1-2-1,0 0 0,0 0 2,0 0-1,0 2 0,0 0-2,0 1 2,0 4-1,0 1 2,0-1-2,0 2 1,0 0-3,4 0-1,3-1-1,0-1 4,1-3 0,-1 0 0,-1-4 1,2 0 2,-1 0-2,2 0 1,-2 0-1,-2 0-4,-1 0-4,-3 0-1,-1 0-3,0 0-2,0 0 8,0 0 1,0 0 5,0 0 1,0 0 4,0 0 3,0 0-1,0 0-3,0 0-4,0 0 0,0 0 0,0 0-3,0 0 2,0 0 0,0 0 1,0 0 0,0 0-2,0 0-5,0 0-7,0 0-6,0 0-1,0 0 6,0 0 5,0 1 8,0-1 2,0 0 0,0 0 0,0 0 1,0 0 1,0 0-2,0 2 0,0-2-10,-1 1-2,-1 2 1,0-3 4,0 3 2,-1-3 5,-1 0 0,1 0 0,-1 0 1,1 0 4,3 0 11,0 0 5,0 0 22,0 0-5,0-3-9,0-4 7,0 0-7,2 4-1,1-2-7,2 2-9,1 1-6,1 0-4,2 2 1,4 0 4,2 0 0,2 4 1,0 4-2,0 5 2,0-1-4,-3 3-1,-5-1-1,-5 0 0,-4 3-1,-7-1-1,-15 2-11,-6-3-23,-1-2 2,1 0-1,3-5 4,7-3 16,5-2 12,4-3-1,4 0 4,3 0 2,2 0 7,-1 0 1,1 0 0,0 0 0,0 0 3,0-2 0,3 1-8,6-2-3,4 3-1,1-1 4,0 1 3,1 0-1,0 0-1,-1 0-3,1 0 9,-3 4-6,0 2 3,0 2-8,-2 0 1,-1 1 3,-1 0 1,-3 1-1,-3 2 3,-2 0 4,0 0-2,0-2 3,-11 0-8,-2-1-4,-3 0-3,-2-1-2,-1 2-1,1-5 0,0 2-2,0-4 4,3 1 0,2-1-2,5-3-16,3 0-35,5-5-24,0-4-107,1-7-142</inkml:trace>
  <inkml:trace contextRef="#ctx0" brushRef="#br0" timeOffset="-181162.41">16333 13325 499,'0'0'61,"0"0"-61,0 0-2,0 0 2,0 0 11,0 0 36,5-7-19,-5 6 16,0 1 23,0-1 47,-2 1-13,2-2-15,0 2-14,0 0-23,0 0-1,0 0-21,0 0-13,0 0-9,0 0-3,0 0-2,0 0 1,0 8 6,0 5 3,4 4 12,0 6 15,-1 3 10,1 2-11,-3-1-8,-1 0-6,0 0-2,0-1 16,0-1-21,0-7-6,0 0 0,0-2-6,4-3 4,-1 0-6,1-2 1,0-1 0,-1-3 1,-3-2-3,0 0 1,0-5 1,0 0 0,0 0 2,0 0 2,0 0 0,0 0 2,0 0-2,0 0-2,0 0 0,0 0 2,0 0-3,-5 0 1,-4 0-1,-5 0 1,-3 0-2,-4 0-1,-5 0-1,-12 0 0,-10 3 0,-15 5-2,-7 4 0,-8 3 2,-4 1 0,-4 4 3,-2 2-2,-7 2-1,-2 0 0,-4-3 0,-1-2-1,10-7 0,11-5 1,15-5-4,15-2-2,11 0 4,6 0 2,4-4 0,5 1 1,5 1-1,3-2 1,6 2-1,4 0 0,4 0 0,2 2 0,-1 0 0,1 0-5,-2 0-1,-3 0-2,0 0 5,-2 0 0,1 0 2,1 0-1,1 0 2,3 0 0,0 0 0,-2 0 2,-2 0-2,-3 0 0,-4 0-3,-6-1 0,-3 0 2,-5 0-5,3-1 4,2-3 2,2 2 0,6-2 0,-2-2 1,2 0-1,0 1 0,0-2-1,-1 0 1,2 1-1,-1-2 0,4 2 1,4 0 1,4 1-1,2-3 1,0-2-1,1-5-1,9-3-4,4 1 1,1 2 1,-5 2 3,-1 1 0,-5 1 2,0 1-1,-2 0 1,1-3 0,-1-1-2,-1-2 0,4 1 1,-3-3 0,0 3-1,1 0-1,-2 2 1,0 0 2,-1-2 0,0 2-1,0-5 1,0 2-1,0 2-1,0 1 0,0 2 2,0 2-2,0 3 0,0 3 0,0 0-1,0 4 2,0-3-2,0 1 0,2 2 1,-2-2-1,0 2 1,2 0-1,-2 0-2,0 0 3,0 0-1,0 0 2,0 0-1,0-4 1,0 0 2,0-3-2,-5 1-1,1-2 0,-1 0 2,0 1-2,-1 1-3,4 2 1,-2-2 2,2 3-2,1 1 2,-1-2 0,2 4-1,0 0 0,0 0-3,0 0-2,0 0-4,3 0 2,11 6-60,5-1-122,2-3-215</inkml:trace>
  <inkml:trace contextRef="#ctx0" brushRef="#br0" timeOffset="-180052.42">14638 13259 376,'0'0'91,"0"0"-89,0 0-1,0 0 3,0 0 15,0 0 9,-7 0-22,7 0-2,0 0 17,-2 0 35,1 0 0,-1 0-14,-3-1-4,2-2 11,0 1 6,1 0 5,2 1-20,0 1-1,0-1-7,0 1-16,0 0-10,-1 0-3,1 0 0,0 0 6,-1 0 1,1 0 4,0 0 5,0 0 3,0 2-6,0 6 7,0 4 6,7 3-5,1 2-2,0 0-7,-2-1-10,-1-2 0,-4-3-1,-1-2-2,0-3-2,0-3-6,0-1-23,0-2-26,0 0-14,0-2-88,3-13-387</inkml:trace>
  <inkml:trace contextRef="#ctx0" brushRef="#br0" timeOffset="-179661.34">14561 13268 755,'0'0'115,"0"0"-111,0 0 0,0 0 48,0 0 43,0 0-13,-23-20-53,19 17-13,-1-1 2,0-1-8,1 3-9,1-5-1,-1 1-4,2 0 3,1 1 1,-1-2 0,2 3 1,0 1 0,0-1 1,0 2-2,0 2 0,0 0-2,0 0-30,0 0-59,0 0-18,0 0-107,3-3-222</inkml:trace>
  <inkml:trace contextRef="#ctx0" brushRef="#br0" timeOffset="-167257.27">3448 12777 910,'0'0'33,"0"0"-28,0 0 65,0 0 38,0 0-48,0 0-30,0 0-20,0-16-5,0 16 16,0 0-2,0 0-8,0 0-10,0 0 4,0 0-2,0 0 5,0 0 4,0 0 8,0 0 0,0 0-1,0 0 0,0 0-7,0 0 1,0 0-1,0 0 7,0 0 1,0 0-6,-1 0-7,0 1-7,-3 14 1,1 12-1,-2 6 6,1 7-2,0 4 5,4-5-3,-3 0-2,3-5-3,0-6 0,0-6 1,0-9-2,0-5-7,0-5-24,3-3-36,-3 0-9,0-8 48,2-12-44,3-7-20,3-7 21,1-3 28,3 1 0,-1 2 30,-4 3 13,-4 4 0,-1 1 10,-2-2 4,0 0 4,0-3 19,0-1 12,0 1-8,2 0-19,7 6 12,4 3 10,4 2-3,12 3-17,10 4 9,9 6-7,4 7 4,-4 0 5,-9 18-21,-12 9-11,-12 4-2,-10 4-2,-5 5-3,-25 0-37,-13-3-29,-13 0 32,-10-2-1,-5-5 1,-4 1 5,0-3 30,1-1 2,5-3 2,7-6 1,7-9-1,9-7 2,10-2 14,10 0 14,12 0 27,7 0 17,2 0-7,0 0-35,11 0-33,16 0-9,9 0 9,13 7 2,2 0-1,0 5 3,-3 5-1,-5 2 0,-5 3-2,-1-2-1,-3 1 1,-5-1-2,-1 0-4,-4 2-3,-5 0 7,-3 1-1,-4-1 1,-1-1-3,0-2-29,-2-3-9,0-4-34,3-2 34,2-6-60,1-1-35,4-3-45,-1 0-6,-4 0 26,-6-5 55,-3-3 95,0 1-70</inkml:trace>
  <inkml:trace contextRef="#ctx0" brushRef="#br0" timeOffset="-166918.63">4004 13114 1027,'0'0'40,"0"0"-16,0 0 89,0 0-14,0 0-8,0 0-68,50-20-20,-43 16-3,2 1 0,2-1-72,3-2-85,-1-4-190,1 3-379</inkml:trace>
  <inkml:trace contextRef="#ctx0" brushRef="#br0" timeOffset="-166746.31">4020 13159 639,'0'0'583,"0"0"-583,0 0 0,61-42-1,-50 41 1,-3 1-77,-4 0-306</inkml:trace>
  <inkml:trace contextRef="#ctx0" brushRef="#br0" timeOffset="-166322.57">3562 13060 189,'0'0'689,"0"0"-621,0 0 32,0 0 14,0 0-32,0 0-21,-39 47-23,35-18-3,-1 4-24,-1 1-7,3 1-4,-1-2-41,1-1-109,3-7-110,0-6-429</inkml:trace>
  <inkml:trace contextRef="#ctx0" brushRef="#br0" timeOffset="-165719.3">5212 12842 824,'0'0'208,"64"-72"-188,-26 25 34,-1-5 35,-3-2 3,-7-1-25,-11 3-41,-7 7 1,-9 8-11,0 12 10,-4 10-15,-7 8-6,-1 7-5,-4 5-6,-2 23-8,-2 14 9,4 14 5,2 8-1,5 1 0,2 0 1,3-4-1,-1-8-4,4-7-30,1-9-15,0-12-18,6-10 11,11-9-83,7-6-157,3-12-313</inkml:trace>
  <inkml:trace contextRef="#ctx0" brushRef="#br0" timeOffset="-165412.27">4853 12998 1116,'0'0'141,"0"0"-135,73 7 65,-8-7 39,28 0-39,25-7-42,19-4-29,7-2-10,-3-1-94,-11 1-94,-17 2-198</inkml:trace>
  <inkml:trace contextRef="#ctx0" brushRef="#br0" timeOffset="-164899">4898 13283 1339,'0'0'69,"0"0"-69,0 0 0,0 62 37,-3-23 41,-3 8-33,-1 3-36,-2-1-4,-2 0-5,2-5-7,-1-7-42,6-6-41,1-14-129,3-13-144,0-4-471</inkml:trace>
  <inkml:trace contextRef="#ctx0" brushRef="#br0" timeOffset="-164578.48">4889 13430 1022,'0'0'152,"0"0"-152,0 0-14,0 0 14,0 0 10,0 0 5,43 46-12,-29-38-3,1-4 0,-1-4-5,5 0-7,-1-14-4,-1-6 5,-2-2 11,-6-2 4,-2 4-1,-5 2 10,-2 5 12,0 3-15,-5 6 5,-4 4-13,2 0-2,2 12-5,4 6-2,1 5 3,0 2-6,9 0-44,4-1-62,1-4-67,4-5-66</inkml:trace>
  <inkml:trace contextRef="#ctx0" brushRef="#br0" timeOffset="-164182.74">5439 13383 1173,'0'0'218,"0"0"-218,0 0 0,0 0 16,-40 65 33,19-30-18,0 5-20,3-2-11,2-4 0,6-3-6,4-9-50,4-8-60,2-6-24,0-8-33,1-8 27,8-17 43,4-6 79,3-7 24,-3-4 58,4 1 67,1 2-4,-1 7-8,2 2-24,-3 10-14,-2 6-13,-3 9-10,0 5-13,1 5-29,4 21-6,3 10 9,-4 4 5,-2 5-3,-5-3-6,-2-3-4,-1-5-5,-1-7 0,-2-6-28,-2-4-57,0-6-72,0-6-89,0-5-266</inkml:trace>
  <inkml:trace contextRef="#ctx0" brushRef="#br0" timeOffset="-164012.38">5323 13576 200,'0'0'1221,"0"0"-1221,92-48-91,-45 37 50,10-3-110,5-4-317</inkml:trace>
  <inkml:trace contextRef="#ctx0" brushRef="#br0" timeOffset="-163667.31">6541 12921 1100,'0'0'125,"0"0"-125,0 0 27,77-21 54,-56 21 20,2 0-74,2 0-27,2 0-39,0 2-131,-7-1-208</inkml:trace>
  <inkml:trace contextRef="#ctx0" brushRef="#br0" timeOffset="-163499.67">6556 13101 1365,'0'0'137,"0"0"-136,0 0 33,0 0-14,87-24-15,-42 14-5,4-1-219,7-7-380</inkml:trace>
  <inkml:trace contextRef="#ctx0" brushRef="#br0" timeOffset="-163133.56">7690 12813 1262,'52'-65'94,"10"-10"-92,6-4-1,-4-1 35,-9 4 56,-14 7-44,-19 8-36,-15 7-9,-7 14 1,-1 16-4,-19 21-6,-12 12-28,-10 30-15,-4 16 19,1 15 6,10 7-8,10 4-1,12-3 8,8-5 3,5-9-34,0-13-13,4-7-24,9-10-77,0-9 28,-4-7-79,-3-6-205</inkml:trace>
  <inkml:trace contextRef="#ctx0" brushRef="#br0" timeOffset="-162875.74">7331 13055 466,'0'0'841,"0"0"-828,0 0-1,0 0 109,75 20-28,-9-20-5,18-11-38,16-11-36,6-6-6,-1 3-4,-13 5-4,-16 7-56,-16 8-83,-17 5-165,-19 0-251</inkml:trace>
  <inkml:trace contextRef="#ctx0" brushRef="#br0" timeOffset="-162552.83">7137 13439 1468,'0'0'134,"0"0"-134,0 0 0,-34 62 28,9-15 36,-6 10 4,-1 0-45,2-1-22,5-3 1,6-11-2,8-7-28,6-10-94,5-11-47,1-14-100,13-3-66,5-23-206</inkml:trace>
  <inkml:trace contextRef="#ctx0" brushRef="#br0" timeOffset="-161932.23">7081 13510 1091,'0'0'65,"0"0"-65,0 0 0,0 0 28,2 55 16,2-32-25,3-3-16,6-6 0,6-8 0,6-4 1,5-2 2,3-11 1,1-7-1,0-7-3,-6-3 2,-3-1 7,-9 0 1,-2 0 5,-7 4 17,-3 6 6,-4 8-3,0 6-11,0 5-11,-1 0-16,-5 11-2,-1 9-6,0 7 4,1 4-19,1 2-78,2-3 21,3-7 17,0-6 2,0-5-10,14-11 45,5-1 26,4-1 4,0-9 12,-1-1 49,-6 2 14,-5 2-9,-4 0-23,-4 1-12,-3 4-14,0 2-1,-3 0-17,-5 8-3,-2 6-5,3 5 1,7 2 2,0-2 2,7-2 0,7-4 1,4-7 4,2-5 4,1-1 6,-1-4 20,-3-12-8,-2-3-14,-3-5 4,-6 0 11,-5 2 0,-1 3-2,-2 2-7,-13 5-12,-5 2-7,2 7-13,2 3-45,9 0-38,5 12-68,2 1 10,9 0-104,9-4-194</inkml:trace>
  <inkml:trace contextRef="#ctx0" brushRef="#br0" timeOffset="-161698.44">7970 13370 1365,'0'0'142,"0"0"-120,0 0 30,0 0-12,-56 71 45,11-9-34,-8 10-42,-4 8-7,2 1-1,6-4 0,14-7-1,14-13-56,12-15-105,9-23-61,3-15-43,14-10-160</inkml:trace>
  <inkml:trace contextRef="#ctx0" brushRef="#br0" timeOffset="-161324.21">7808 13538 804,'0'0'347,"0"0"-347,0 0 1,0 0 28,69 52 49,-35-45-18,2-2-38,0-5-15,-1 0-2,-3-12 1,-3-8 2,-4-4-3,-1-7 1,-2-2-6,-4-1 1,-2 3 1,-5 6 1,-6 8 6,-5 9 19,0 8 11,-9 1-22,-8 19-17,-2 7-3,2 6-1,2 1 2,5 1-7,3-4-21,3-3 10,4-5-2,0-7-5,5-7 11,6-3-7,0-4-29,3-2-81,-1 0-236</inkml:trace>
  <inkml:trace contextRef="#ctx0" brushRef="#br0" timeOffset="-161039.41">8243 13595 1127,'0'0'238,"0"0"-237,0 0 18,68-7 42,-57 20-19,-3 5-20,-2 2-15,-3 1-3,-3-1-2,0-1 0,0-6 0,-5-1-2,0-7 2,2-1-1,2-4 1,1 0 9,0-4 8,0-9-4,0-4 2,5-5-4,10-5-13,4-1-9,5-2-55,4 3-94,6 0-148,-2 4-387</inkml:trace>
  <inkml:trace contextRef="#ctx0" brushRef="#br0" timeOffset="-160289.17">8830 13402 639,'0'0'445,"0"0"-317,0 0-21,0 0 42,0 0-58,0 0-53,-9 15-30,-4 27 15,-3 7-4,4 0-12,1-7-7,6-7 0,5-9-41,0-9-20,0-10-25,0-7-33,7-7 70,0-15 38,0-9-7,0-5 18,2-6 1,-1-1 12,4-4-1,2 3 2,2 0 17,1 9 25,0 8 16,1 8-31,-5 6 3,1 10-4,2 3 0,3 14-22,-2 15 0,-3 9 11,-7 9-8,-5 6-7,-2-5-6,0-2-3,-6-4-4,1-8 1,-1-8-2,3-4-1,0-11-27,1-3-63,1-4-43,-2-4-108,-2 0-159</inkml:trace>
  <inkml:trace contextRef="#ctx0" brushRef="#br0" timeOffset="-160128.94">8721 13578 1501,'0'0'0,"88"-28"-18,-28 16-112,-1 2-252</inkml:trace>
  <inkml:trace contextRef="#ctx0" brushRef="#br0" timeOffset="-150667.11">8806 13971 304,'0'0'132,"0"0"-79,0 0 18,0 0-2,0 0-36,0 0-23,0 0-9,0 0 3,-5 0-4,5 0-10,0 0-2,0 0-28,0 0-49,0 0-213</inkml:trace>
  <inkml:trace contextRef="#ctx0" brushRef="#br0" timeOffset="-139056.56">10437 12149 853,'0'0'28,"0"0"22,0 0 97,0 0-26,0 0-57,0 0-39,-34 98 57,16-40-18,-1 2-31,-3 0-24,3-7-5,-1-5-2,3-11-2,7-10-5,6-13-122,4-12-95,6-2-226</inkml:trace>
  <inkml:trace contextRef="#ctx0" brushRef="#br0" timeOffset="-138708.55">10399 12207 954,'0'0'67,"0"0"-63,0 0-4,0 0 21,35 59 38,-27-45-32,3-5-23,5-7 2,4-2 0,7-2 4,1-13-1,1-6-7,-6-2 2,-7 1 7,-8 1 11,-6 5 4,-2 2-8,0 8 0,0 2 5,0 4 0,0 2-22,0 12-1,0 10 0,-2 3 2,-2-1 0,3 0-2,1-3 0,0-6-20,0-2-112,11-7-167,3-8-194</inkml:trace>
  <inkml:trace contextRef="#ctx0" brushRef="#br0" timeOffset="-138441.33">10772 12272 964,'0'0'123,"0"0"-123,0 0-3,0 0 3,-21 57 17,21-36-14,0-2-3,3-7-16,11-5 4,1-5-4,-2-2 14,1 0 2,-5-7 7,-4-7 26,-1-3 12,-4 2-15,0-1 2,-4 1-12,-7 3-14,1 3-6,4 1-18,4 2-39,2 3-46,2 1-175,13 2-106</inkml:trace>
  <inkml:trace contextRef="#ctx0" brushRef="#br0" timeOffset="-138263.42">11063 12225 974,'0'0'181,"0"0"-181,0 0-3,0 0 3,75-22 4,-54 22-4,0 0-25,-2 2-165,-10 8-213</inkml:trace>
  <inkml:trace contextRef="#ctx0" brushRef="#br0" timeOffset="-138133.55">11047 12383 1166,'0'0'65,"0"0"-65,0 0 0,0 0 2,0 0-2,77-36-81,-43 26-280</inkml:trace>
  <inkml:trace contextRef="#ctx0" brushRef="#br0" timeOffset="-137775.37">11421 12163 1100,'0'0'154,"0"0"-154,0 0-23,0 0 23,0 0 31,0 82 0,0-52-26,0-2-4,6-4-1,1-3-4,2-6-39,1-7-18,3-8-23,3-2-4,2-15-22,0-8-34,-3-3 113,-2-4 31,-3 0 51,-1 4 46,-6 2 18,-1 7-7,-2 10-35,0 7-34,0 2-12,-3 11-27,-4 14 2,1 3 6,2 5 2,4-4-6,0 0-3,2-4-1,8-2-22,3-6-108,3-7-230</inkml:trace>
  <inkml:trace contextRef="#ctx0" brushRef="#br0" timeOffset="-137586.29">11957 12198 1383,'0'0'49,"0"0"-49,-41 56 0,14-27 0,-1 0 7,-1-2-7,6-4-75,2-7-106,7-10-142,7-6-334</inkml:trace>
  <inkml:trace contextRef="#ctx0" brushRef="#br0" timeOffset="-137420.62">11784 12209 1261,'0'0'35,"0"0"-33,0 0-2,77 72 20,-60-34 19,-4 0-37,-2 1-2,0-7-102,-4-6-129,-1-6-296</inkml:trace>
  <inkml:trace contextRef="#ctx0" brushRef="#br0" timeOffset="-136963.06">12157 12218 194,'0'0'441,"0"0"-305,0 0-11,0 0-2,0 0-5,0 0-25,0-16-22,0 16-18,0 16-26,0 11 19,0 7 21,-6 3-44,-1-1-3,0-5-16,4-6-4,3-5-61,0-8-159,0-6-205</inkml:trace>
  <inkml:trace contextRef="#ctx0" brushRef="#br0" timeOffset="-135999.54">12330 12215 1195,'0'0'84,"0"0"-84,0 0 0,0 0 60,0 0 19,0 0-61,17 5-15,-10 2 17,1-1 6,1 1-7,1 3-2,3 3-4,-1 5 0,-1 3 4,-2 4 1,-7 4-9,-2-2-2,0 1 1,-4-5-4,-6-4-2,1-6 2,3-5-4,3-5-18,1-3-3,2 0 8,0 0 12,0 0 0,0 0 0,0-3-6,0 0 4,0 2-2,0 1 1,0 0-4,0 0 1,0 0-5,0 0 6,0 0 0,0 0 6,0 4 0,2-3-1,5 1 1,0-2 1,2 0 1,2 0 2,0-2 3,-1-6-3,-1-2 3,-4 1-2,-3-2 1,-2 2-3,0-4 2,0 1-5,-2-1 1,-5 1-1,-3-1 0,1-2 0,-3 2 0,0 1 0,0 3-1,-1 1-2,1 4-2,0 1 2,1 2-3,3-2 0,3 2 1,3 1 0,1 0 3,1 0 0,-2 0-6,0 0 2,-1 0-1,-1 8 3,-1 0 3,3 1-2,0-1 2,-2 3 0,2-1 1,-1 2 0,-1 0 0,1 0 0,1-1 0,1 1 0,1 0-2,0-3 2,3 4 0,8-1 1,1 1 2,-1 0-3,-1-2 2,-2-4-1,-1-1-1,-1-3 1,0-3 2,3 0 4,2 0 0,2-6-3,1-6-1,0 0 1,-2-2-3,-3 1 3,-3-1-1,-5 0 3,-1 0-1,0-2-1,-12 0-4,-2-1-5,-2 2-1,3 2-1,5 5-6,4 1-34,4 2-59,0 0-58,4-1-246</inkml:trace>
  <inkml:trace contextRef="#ctx0" brushRef="#br0" timeOffset="-135773.47">12463 12032 1258,'0'0'150,"0"0"-150,0 0 0,0 0 9,0 0 29,0 0-34,79-2-4,-54 2-102,1 0-67,0-8-198</inkml:trace>
  <inkml:trace contextRef="#ctx0" brushRef="#br0" timeOffset="-135510.57">12731 11893 1054,'0'0'74,"0"0"-74,0 0 22,70-38 84,-43 38-24,-1 3-37,-4 12-38,-3 7 8,-7 4 20,-5 3-2,-4 7-9,-3 3-6,0 5-8,-3-2-3,-7-4-1,1-6-4,1-6-2,4-8-3,1-3-47,2-5-96,1-4-50,-3-6-200</inkml:trace>
  <inkml:trace contextRef="#ctx0" brushRef="#br0" timeOffset="-135347.55">12829 12096 1459,'0'0'0,"70"-29"-18,-34 21 0,2 5-52,-2 3-136,-2 0-913</inkml:trace>
  <inkml:trace contextRef="#ctx0" brushRef="#br0" timeOffset="-134129.6">10308 13157 1197,'0'0'73,"0"0"-64,0 72 92,-6-37 21,-2 0-33,-4 1-55,1-1-23,1-4-11,1-6-8,3-5-51,6-7-45,0-6-95,0-7-43,8 0-111,-1-10-257</inkml:trace>
  <inkml:trace contextRef="#ctx0" brushRef="#br0" timeOffset="-133792.26">10312 13333 305,'0'0'611,"0"0"-493,0 0-48,0 0 12,0 0 1,0 0-27,66-46-39,-62 58-11,3-1-1,2 0-2,1-4-1,5-3-2,3-4 0,2 0 0,1-7 1,-1-6-1,-2-3 6,-4-2 1,0-2 1,-2 0 15,0 0 6,-3 1-6,2 3-10,-4 5 7,-1 4-4,-4 3-3,-2 4 2,0 0-15,0 8-4,0 7 4,-1 9-1,-7 2 1,-1 3 0,2-6 0,5-1-7,2-5-27,0-3-47,5-3-69,9-7-111,-1-1-336</inkml:trace>
  <inkml:trace contextRef="#ctx0" brushRef="#br0" timeOffset="-133491.29">10694 13302 1149,'0'0'150,"0"0"-150,0 0 0,0 0 36,0 0 39,0 0-50,45-10-22,-35 23-2,-3 2 1,-1-2-2,-3-1-1,-3 0 0,0-4-35,0-3-7,0-3 14,0-2 16,2 0 9,4-8 4,4-6 0,7-6 0,5-3 0,4-1-1,4-1-19,0 3-76,3 4-48,0 5-140,0 1-186</inkml:trace>
  <inkml:trace contextRef="#ctx0" brushRef="#br0" timeOffset="-133280.28">11166 13248 778,'0'0'337,"0"0"-325,0 0-11,0 0 60,0 0 6,62-50-41,-50 48-26,-2 2-76,-1 0-96,-3 0-147,-5 2-396</inkml:trace>
  <inkml:trace contextRef="#ctx0" brushRef="#br0" timeOffset="-133132.4">11209 13307 1059,'0'0'53,"0"0"-51,0 0 23,0 0-1,0 0-24,0 0-36,60-33-229,-52 33-183</inkml:trace>
  <inkml:trace contextRef="#ctx0" brushRef="#br0" timeOffset="-122707.57">10671 13568 710,'0'0'104,"0"0"-104,0 0 2,0 0 24,0 0 9,0 0-18,0 0-2,-31-3 27,21 8 3,-4 2 11,-3 4-10,-6 3-18,0 4-12,0 4-4,5-2-6,5 0-4,7-5-2,6-6-1,0-1-35,5-7-4,5-1 3,1 0 13,-3 0 18,-1-6 6,-1-2 1,1-4 8,4-3 6,5-4 7,6-4 4,2 0-15,0 2-2,-1 1 20,-8 7 12,-5 6 6,-6 5 8,-4-1-17,0 3-13,0 0-10,0 0-10,0 3-5,-6 4-2,1 3 0,-1 0 2,1-1 0,-1 0-1,-2 1-1,-1-3 2,2 2 0,-3-2 0,2-1 0,3-2 0,3-1 0,2-3 0,0 0 0,0 0-1,0 0 1,0 0 2,0 0-2,0 0 0,0 0 1,0 0 1,0 0-2,0 0 0,0 0-1,1 0 1,5 0 2,3 0 0,0 0 0,0 0 2,-4 0 6,-2 0-3,-2 0-3,-1 0-2,0 0-1,0 0-1,0 3-3,0 7 1,0 4 2,0 1 0,0-3 0,0 0 1,0-4-1,0-2 2,0-2-1,4-4 1,3 0 0,2 0 2,4 0-1,4-6-1,0-7-2,3-4-10,2-2-20,-3 0 4,1-2 2,-4 2 12,-3 3 10,-4 3 2,-4 5 1,-2 6 9,-3 2 4,0 2-14,0 11 0,0 3 3,-8 2 6,-1-3-1,1 0-5,3-3-2,3-4-1,2-3 0,0 0 0,3-5-3,11 0 0,5 0-7,1 0-28,-1 0-40,-3-6-21,-3-1-77,-3 0-112</inkml:trace>
  <inkml:trace contextRef="#ctx0" brushRef="#br0" timeOffset="-122532.63">10934 13481 827,'0'0'72,"0"0"-42,0 0 75,0 0-9,0 0-68,0 0-28,2-39-58,13 42-126,-1 4-206</inkml:trace>
  <inkml:trace contextRef="#ctx0" brushRef="#br0" timeOffset="-122257.48">11015 13597 1116,'0'0'42,"0"0"-36,0 0 37,0 0 18,0 0-11,0 0-31,26 50-15,-26-37-3,0-3-1,-3-3-19,3-2-13,0-5 8,0 0 24,0-3 11,0-10-1,10-2 6,4-3 11,4 2-6,-1 0-13,0 1-8,0 6-45,-5 2-117,-2 5-259</inkml:trace>
  <inkml:trace contextRef="#ctx0" brushRef="#br0" timeOffset="-121380">11793 13268 659,'0'0'31,"0"0"138,0 0-54,0 0-32,0 0-6,0 0-57,-9-17 10,9 9 5,0-1-6,5-5-4,11-7-7,5-2-3,7-4-3,3-4-1,0 4 4,-5 3 17,-6 6 7,-6 6-1,-6 5-17,-6 4-9,-1 3-2,-1 0-6,0 6-4,-1 13-6,-7 9 6,-2 3 3,2 4 3,3-1-5,2-3 0,3-1 0,0-6-1,0 0-2,0-4-35,0-2-61,0-2 17,0-4-15,0-3-45,-4-3-102,-1-3-47</inkml:trace>
  <inkml:trace contextRef="#ctx0" brushRef="#br0" timeOffset="-121150.39">11772 13367 784,'0'0'80,"0"0"-42,0 0 78,0 0 1,0 0-16,0 0-47,69 22-29,-25-20-13,11-2-12,5 0-10,-1 0-105,-4 0-112,-8 0-112</inkml:trace>
  <inkml:trace contextRef="#ctx0" brushRef="#br0" timeOffset="-120927.62">12410 13452 913,'0'0'65,"0"0"-61,0 0 47,-73 56 50,51-41-58,5 0-31,4-5-12,4 3-38,9-6-100,0-2-94,0-2-71</inkml:trace>
  <inkml:trace contextRef="#ctx0" brushRef="#br0" timeOffset="-120757.78">12437 13514 897,'0'0'252,"0"0"-232,0 0-16,0 0 18,0 0 16,0 0-13,-29 10-21,9 4-4,1 1-19,4-3-47,2 2-85,4-2-102,3-2-88</inkml:trace>
  <inkml:trace contextRef="#ctx0" brushRef="#br0" timeOffset="-105271.63">18363 11722 936,'0'0'173,"0"0"-63,0 0-61,0 0-19,0 0 25,0 0 15,0 0-16,-73 49-39,51-21-11,3 1-4,-2 1 2,0 2-1,0-3 0,-2-2-1,0-7 0,3-2-16,4-8-61,7-4-68,8-6-37,1-3-59,14-14-57</inkml:trace>
  <inkml:trace contextRef="#ctx0" brushRef="#br0" timeOffset="-105039.52">18363 11802 84,'0'0'635,"0"0"-581,0 0-52,0 0-2,0 0 60,61-33 2,-61 33-39,0 0-19,-4 11 23,-11 2 48,-5 7 26,-4 2-43,-1 1-4,4 3-32,4-2-18,4 1-4,3 0-1,3 1-29,-1-3-39,-1-3-62,-2-7-63,-3-6-37,0-7-199</inkml:trace>
  <inkml:trace contextRef="#ctx0" brushRef="#br0" timeOffset="-104722.45">18027 11887 776,'0'0'194,"0"0"-118,0 0 17,0 0-24,0 0 9,0 0 5,1 38-29,5-14-21,2 5-7,-3 2-10,2 2-5,-1-1-7,0-3 1,1-6 0,-1-2 3,2-6-8,-1-3 7,0-4-6,2-3 7,1-2 2,3-3 5,7 0 3,8 0-1,11-10-10,13-4-7,9 1-8,1 0-64,-7 1-127,-14 0-205</inkml:trace>
  <inkml:trace contextRef="#ctx0" brushRef="#br0" timeOffset="-100399.98">14378 12949 212,'0'0'68,"0"0"-42,0 0-4,0 0 13,0 0 19,0 0 18,0 0-26,0 0 4,0 0-14,0 0-13,0 0 3,0 0-2,0 0-8,0 0-10,0 0-6,0 0 0,0 0 0,0 0 0,0 0 0,0 0 1,0 0 0,0 0 3,0 0 7,0 0 6,0 0 4,0 0 0,0 0-19,0 0-1,0 0 0,0 0-1,0 0 1,0 0-1,0 0 0,0 0 0,0 2 1,0-2 5,0 0 12,0 0-9,0 0-3,0 0-5,0 0 0,0 0 0,0 0 2,0 0-2,0 0-1,0 0-6,-5 0-96,-3 0-225</inkml:trace>
  <inkml:trace contextRef="#ctx0" brushRef="#br0" timeOffset="-99300.37">14466 12198 636,'0'0'96,"0"0"-53,0 0 9,0 0 27,0 0 9,0 0-28,-32 0-42,26 10-16,0 4 4,-1 0 1,2 2-5,-2 0-2,1-1-1,2-2-12,1-4-18,0-2-12,2-5-17,1-2-6,0 0 21,0 0 31,0-2 11,0-7 1,1-4 2,5 0-3,0 1-3,-2-1-12,0 0 6,-1 1 12,-3 3 3,0 0 1,0 2 4,0 0 16,0 2-10,2 0 4,0 2-5,3-1-12,0 2-1,0-2 0,1 2 0,0 0 0,-1-1 0,-2 1 4,0 1 8,-1 0 8,0 0-5,1-1-8,0 2-4,1 0-3,-1 0 1,0 0 0,-1 0 1,0 0 4,2 0 4,3 3 8,1 6 8,3 2-4,2 2-9,-1 0-5,1 0 2,-1-1 2,1-4 2,3 1-4,0-2-6,4-3-4,2-1-37,2-2-56,-3-1-68,-3 0 13,-6 0-132</inkml:trace>
  <inkml:trace contextRef="#ctx0" brushRef="#br0" timeOffset="-99019.75">14667 12296 939,'0'0'89,"0"0"-89,0 0-66,0 0 37,0 0 29,0 0 23,-4-4-23,4 4-34,-2 0 11,2 0 16,0 0-5,0 0-111,0 0-69,0 0-193</inkml:trace>
  <inkml:trace contextRef="#ctx0" brushRef="#br0" timeOffset="-93878.6">18961 6159 527,'0'0'18,"0"0"-11,0 0 70,0 0 5,0 0 26,0 0 23,0 0-44,-48-4-27,68 42 35,22 13 16,15 9-29,11 1-17,6 0-34,3-3-3,-1-2 12,-3-3-25,-8-3-10,-10-5-5,-13-3 0,-11-4-48,-13-7-82,-11-6-91,-7-7-133,0-11-189</inkml:trace>
  <inkml:trace contextRef="#ctx0" brushRef="#br0" timeOffset="-93592.7">18315 6433 1282,'0'0'0,"114"39"-2,-23 1 2,12 9 0,6 11 79,-1 4 13,-4 3-59,-11-2-18,-9-5-12,-9-6 4,-16-6-5,-13-10-2,-16-10-12,-19-7-107,-11-7-96,-4-11-142,-17-3-240</inkml:trace>
  <inkml:trace contextRef="#ctx0" brushRef="#br0" timeOffset="-93331.48">18146 6948 1310,'0'0'53,"148"59"-52,-31-18 2,13-5 67,4 3-14,-7 2-25,-11-1-23,-18 0-4,-18-2-4,-22-6-57,-23-3-105,-21-8-103,-14-11-249</inkml:trace>
  <inkml:trace contextRef="#ctx0" brushRef="#br0" timeOffset="-93107.46">17921 7358 1386,'0'0'36,"0"0"-36,81 10 0,-4 5 33,31 5 29,23 4-18,14 1-31,-1 2-13,-17-1-1,-23-1-25,-33 0-98,-25-6-179,-23-5-337</inkml:trace>
  <inkml:trace contextRef="#ctx0" brushRef="#br0" timeOffset="-92867.46">17876 7980 1380,'90'-1'0,"27"0"-82,22 1 12,2 0 66,-13 9-23,-21 3-431</inkml:trace>
  <inkml:trace contextRef="#ctx0" brushRef="#br0" timeOffset="-92588.61">17894 8648 1135,'0'0'272,"65"-28"-263,8 21-6,23 4-3,21 3 3,8 3-3,0 14 0,-9 3-202,-25-3-330</inkml:trace>
  <inkml:trace contextRef="#ctx0" brushRef="#br0" timeOffset="-92062.27">18073 10085 1340,'0'0'93,"56"-65"-84,19 23 17,29-7 14,22-1 5,10 3-30,-7 3-15,-12 8 0,-17 7-44,-22 6-126,-24 6-129,-23 7-662</inkml:trace>
  <inkml:trace contextRef="#ctx0" brushRef="#br0" timeOffset="-91815.14">18358 10420 959,'0'0'588,"71"-66"-558,-16 32-28,16 1-2,20-1 3,15 1-3,4 4-5,-8 4-111,-18 2-238</inkml:trace>
  <inkml:trace contextRef="#ctx0" brushRef="#br0" timeOffset="-91508.3">19016 11066 1006,'0'0'23,"62"-13"-14,-10-12 46,18-10 59,16-5-5,6-6-40,2 1-48,-8-2-21,-9 2-3,-9 5-96,-13 9-45,-12 10-57,-12 14-210</inkml:trace>
  <inkml:trace contextRef="#ctx0" brushRef="#br0" timeOffset="-91281.64">19399 11256 1455,'60'-27'48,"16"1"-48,13-2-6,9-2 3,5 1 3,-8 4 0,-11 6-36,-18 9-128,-21 10-111,-15 0-197</inkml:trace>
  <inkml:trace contextRef="#ctx0" brushRef="#br0" timeOffset="-91073.53">19585 11534 1612,'0'0'58,"105"-42"-58,-37 22 2,9-1 0,10 2 7,0 5-3,-1 5-6,-7 5-28,-12 4-93,-11 0-145,-14 0-210</inkml:trace>
  <inkml:trace contextRef="#ctx0" brushRef="#br0" timeOffset="-84050.67">21685 12203 123,'0'0'158,"0"0"-87,0 0-54,0 0-11,0 0-5,-43-64-1,25 47-2,-4-2-1,-2-2 3,0-3 42,4 2 74,4-1 66,6 4 54,6 6-49,1 6-29,3 4-16,0 3-63,0 0-53,2 16-26,8 14 0,4 11 8,-1 4-3,-4 1 4,-2-5-6,-2-8-1,-3-6-2,1-7 0,-2-7-28,0-7-30,-1-5-56,0-1 16,0-16 10,0-12-36,0-10 28,-3-8 71,1-7 25,0 0 1,2 1 0,2 7 5,19 7 44,10 5 5,8 7 0,6 8-11,-3 8-5,-6 10-9,-9 0-10,-12 17-14,-9 9-4,-6 5-2,-6 3 0,-16 1-2,-7-3 0,0-1 0,0 0 1,3-9 1,5-2 1,7-5-1,7-3 7,5-1 10,2-1 8,0 1-6,0 2-8,0-2-8,0 0 0,11-2 3,6 0-2,8-1-2,6-2-2,4 0-4,3-2-30,-1-3-17,-1-1-19,-5 0-19,-7 0 0,-6-3 50,-7-4 39,-5-1 11,-2 1 93,-4 1 29,0 2 0,0 1 3,0 3-52,0 0-40,0 0-26,0 6-6,0 9-2,0 3 8,-3 2-8,0-1-9,3-1-1,0-2-71,7-4-93,12-7-179,3-5-602</inkml:trace>
  <inkml:trace contextRef="#ctx0" brushRef="#br0" timeOffset="-83812.69">22221 12063 1427,'0'0'97,"0"0"-95,0 0 12,0 0 8,0 0-17,0 0-5,58-14-13,-39 14-53,-5 3-148,-6 3-271</inkml:trace>
  <inkml:trace contextRef="#ctx0" brushRef="#br0" timeOffset="-83647.58">22232 12198 1492,'0'0'57,"0"0"-54,0 0-3,70-49 0,-45 44-6,6 2-197,0 1-357</inkml:trace>
  <inkml:trace contextRef="#ctx0" brushRef="#br0" timeOffset="-83055.47">23045 11890 817,'0'0'212,"0"0"-134,53-59 11,-16 19-10,11-7-43,4-13-19,-4-3-9,-11-4 34,-13 1 43,-15 0-29,-9-3-48,0-1-5,-11 7-2,0 17-1,2 19 1,4 20-1,0 7 0,-1 16-18,1 30-3,-3 20 16,3 15 5,5 3 5,0-9-4,0-8-1,6-9 0,8-13 0,2-6-2,2-11-80,5-7-30,2-7-28,-2-7-82,0-5-111</inkml:trace>
  <inkml:trace contextRef="#ctx0" brushRef="#br0" timeOffset="-82855.66">23572 11663 986,'0'0'210,"0"0"-180,0 0-15,0 0 11,0 0 12,0 0 0,9 43-10,-9-27-8,0 3-10,0 0-5,0 0-5,-4 2-1,0 1-77,1 0-57,0-2-139,-1-3-301</inkml:trace>
  <inkml:trace contextRef="#ctx0" brushRef="#br0" timeOffset="-82147.4">23131 12084 1044,'0'0'82,"0"0"-82,0 0 16,0 0 56,0 0-46,0 0-26,-1 0-2,1 1-1,0-1 3,0 0-2,0 0 2,0 0-2,-2 0 2,0 0-1,-3 0-8,-2 0-13,-3 0 8,-4 1 6,3 0 7,1 1 1,3 0 4,1 0 18,4-2 21,1 0 9,1 0-5,0 0-11,0 1-23,0 1-10,0 0-1,-2 1-2,0-1 0,0-2 0,1 2 1,1-2 3,-1 0 4,1 0 12,0 0 3,0 0-7,0 0-9,0 0 2,0 0-4,0 0-5,0 0 2,0 0-1,0 0-1,0 0 1,0 0-1,0 0 0,0 0 0,0 0 1,0 0 0,0 0 3,0 0 0,0 0 1,1 0-2,4 0 0,0 1 0,1 0 3,5-1 6,6 0 8,11 0-1,10 0 7,18 0 9,12 0-10,12 0-1,9 0-16,0 0-4,-2 0-2,-10 4-2,-13 7 0,-14 4-67,-18-1-73,-19 0-214</inkml:trace>
  <inkml:trace contextRef="#ctx0" brushRef="#br0" timeOffset="-79248.41">21959 12303 575,'0'0'192,"0"0"-109,0 0 36,0 0-4,0 0-37,0 0-31,0 0-17,-3-7 4,-2 3 5,0 1-9,0 1-16,-2-4-11,2 2-1,2-2-1,1 1-1,2 2 4,0-1 0,0 1 1,1 0-1,10 3 11,1 0-11,3 0 3,1 13-2,-3 2 5,-1 6 0,-7 0-3,-5 1-3,0 1-1,-9-1-2,-12 0-1,-4-4-3,-2-1-5,0-7-17,4-4 3,5-4 14,8-2 8,4 0 3,6-6 8,0-3-1,0-1 33,0 0 9,8 3 2,4 0-20,2 2-19,2 4-5,2 1-6,2 4-4,-3 10 0,2 1 2,-4-1 0,0 1-2,-1-3 0,0-1-1,0-1-22,4-3-69,2-5-114,0-2-188</inkml:trace>
  <inkml:trace contextRef="#ctx0" brushRef="#br0" timeOffset="-73029.4">23550 11775 689,'0'0'170,"0"0"-141,0 0 30,0 0 28,0 0-9,0 0-26,0 0-21,-1-16 1,1 14-9,0 0-2,0 0-2,0 1-4,-2-4-4,1 0-8,0-1 1,1-2-2,0-3-1,0-1-1,0-1 3,4 1-2,3 1-1,0 1 4,0 1 6,0 2 13,2 0-1,0 3-4,5 0-2,6 4 5,1 0-8,2 3-10,-1 9 0,-8 7 2,-5 2-4,-9 3 0,0 1-1,-9 0 0,-10-4 0,-1-3 0,1-4-2,4-4 2,5-2-2,3-2 2,3 0-2,-2 0 2,2-1-1,-3-1 1,1 1 1,2-3-1,-1 1 2,3 0-2,2-3 0,0 0 0,0 1 0,0-1 1,0 0 4,0 0-3,0 0 2,7 0 4,6 0 8,8 0 17,7-1-6,5-7 3,4-1 7,-1 1 3,-2 2-15,-4 0-3,-4 3-6,-4 1-6,-4 2-9,-5 0-1,-6 0-8,-6 0-93,-1 0-125,-9 0-328</inkml:trace>
  <inkml:trace contextRef="#ctx0" brushRef="#br0" timeOffset="-71728.5">22842 12478 1101,'0'0'129,"0"0"-64,0 0-2,0 0-14,0 0-15,0 56 19,0-20-21,-2 0-19,-5 1 2,0-5-9,2-4-5,1-6-1,3-7-1,1-3-15,0-6-41,0-5-34,3-1-26,3 0-26,1-11-44,-4-4-8,-1-8 133,-2-3 62,0-3 2,0 1-1,0 1 14,0 5 55,0 5 60,0 5-59,0 2-1,0 5-5,1 1-17,-1 4-8,1 0-20,0 0-14,0 4-6,3 6-8,0 4 8,4-1 3,0-3 1,6-1 3,4-4 0,2-1 2,5-4-1,-5 0-5,1-4-2,-1-7-1,-4-5-1,-2 0-1,-3 1 1,-6 0 0,-2 5 1,-3 4 6,0 3 3,0 3 4,-6 0-12,-2 0-1,1 11-6,1 5 4,3 0-1,3 3 1,0 2 2,0-3 0,2-3-1,7-3-6,7-2-51,1-5-98,4-1-151,-1-4-132</inkml:trace>
  <inkml:trace contextRef="#ctx0" brushRef="#br0" timeOffset="-71409.41">23163 12626 754,'0'0'235,"0"0"-182,0 0 7,0 0-23,0 0-36,0 0-1,-10 20 0,6-7 0,4 1-1,0-2 1,3-2 0,10-3 4,2-3 3,0-4 26,-2 0 3,-1 0-3,-3-8-10,0-4-3,-5-2 6,0-3-9,-4 1-5,0-5-2,0 4-2,-4 3-5,-3 4-3,0 4-1,3 3 0,-1 3-8,0 0-19,-1 0-7,1 7-10,-1 2-15,2-2-5,1-1-73,3-1-84,0-3-44</inkml:trace>
  <inkml:trace contextRef="#ctx0" brushRef="#br0" timeOffset="-71027.18">23415 12499 623,'0'0'320,"0"0"-225,0 0 7,0 0 37,0 0-42,0 0-42,0-2-42,-3 24-12,-10 9 22,-3 9 21,0 1-26,5 1 13,0-5-8,5-3-17,4-5-6,2-6 0,0-2-4,0-6-32,0-5-1,1-5-49,5-5-58,-1 0-1,2-7-96,0-9-120</inkml:trace>
  <inkml:trace contextRef="#ctx0" brushRef="#br0" timeOffset="-67111.55">23419 12641 528,'0'0'182,"0"0"-162,0 0-8,0 0 110,0 0-15,0 0-44,0 0-30,-1-2 7,1 4 1,0 3-12,0 1-1,0 1-4,8 1-9,4 2 1,2-2-5,2 0-5,1-1-2,-2-1-2,0-3 2,-5-2-1,-1-1-1,0 0 3,0-2 3,0-10-1,2 0-3,0-2 0,-2-1-4,-1 1 2,-1 0 2,-2 1-2,-2 3 6,-3 1 8,3 1-7,-2 1-7,0 1 0,-1 2-1,0 0-1,0 1 0,0 2 0,0 0 0,0 0-1,0 1 0,0 0 0,0 0-1,0 0 1,0 0-2,0 0-2,0 2-3,0 7 6,0 4 2,0 2 5,0 0 0,-1 2-4,-1-2 0,0-3 1,2-3-1,0-2-2,3 0 1,11-3-7,6-1-31,3-2-80,1-1-84,-5 0-68,-3 0-170</inkml:trace>
  <inkml:trace contextRef="#ctx0" brushRef="#br0" timeOffset="-65821.6">23781 12864 219,'0'0'274,"0"0"-225,0 0-22,0 0 61,0 0-12,0 0 36,-15-30-25,15 25-23,0 0 23,0 1-19,0 1-9,0 1-3,5 2-12,1 0-24,1 0-13,0 0-7,2 2 0,0 8-3,-2 5 2,2-1 1,-2 4-1,-3-1 0,0 1 1,-3-3 0,-1-3-1,0-1-1,0-3-1,0-5-2,0 1-2,0-4-7,0 0 9,0 0 3,0 0 2,0 0 0,0-2 1,-1-4-1,0-1 2,1-1-2,0-2 2,0-1-1,0-3 0,2 3 11,7-2-2,0 2 6,2 4-1,0-2-9,3 5-5,-3-1-1,-3 3-15,2 2-51,-4 0-142,0 0-221</inkml:trace>
  <inkml:trace contextRef="#ctx0" brushRef="#br0" timeOffset="-64850.72">23968 13056 797,'0'0'102,"0"0"-84,0 0 28,0 0 24,0 0-43,0 0-23,0-16-4,0 11 0,0 1 0,0 0 1,0 0 1,0-1 51,5 1 9,1 0-5,0 1-26,-2 1-9,2 0-12,1 2-6,2 0-4,-4 0-1,2 7 0,-5 1 0,0 1-1,0 1 2,-2-1-1,0-1 1,0 0-2,-2-1 2,-6 1-1,-4-2 0,0 0 1,-1 1-7,3-2 5,3 0 2,3-2 0,2-1 0,2-1-2,-2 2 2,2-2 1,0 0 1,0-1 1,0 0 2,0 0 1,0 0 4,0 0 10,0 0 14,0 0-1,0 0-7,0 0 3,11 0-7,7 0-10,12 0-5,6 0-5,4 0-2,4 0-32,-5-3-207,-2-5-605</inkml:trace>
  <inkml:trace contextRef="#ctx0" brushRef="#br0" timeOffset="-60446.31">24125 12534 629,'0'0'124,"0"0"-67,0 0 17,0 0 116,0 0-95,0 0-45,52-51 23,-50 38-21,-2-1-7,0-2-20,-1-1-15,-11 0-10,-3 7-2,-6 4-5,0 5 3,-6 1-1,3 3-1,-1 11 0,5 8 5,5-2-3,5 3-3,9-2-3,1-1 3,1-2 5,10-4 0,2-5-9,5-2 3,3-4-1,3-3-2,-1 0-7,-2-1 6,-4-9 9,-5-3-1,-3 2 0,-4-5 4,-2 3 3,-2 2 1,-1 3 10,0 3 17,2 4-6,-2 1-2,0 0-17,0 0-6,2 1-19,0 9 4,1 2 14,4 1 1,-2-1 0,2-2 2,-1 1 0,0-5-2,-2 0 1,-2-3-1,-1-1 1,0-1-2,-1 1 1,0 1 0,0 2 0,0-1 0,0 1 1,0 1 0,0 0-1,-5 2 1,-4 0-1,1 2 4,0-1-4,2-3-1,1 0 0,4-4 1,1 0-2,0-1 0,0-1-4,0 0 4,0 0 2,0 0 2,3 0 1,1 0 1,2 0-2,0-3 0,3 1-1,1-3 0,1 2-2,0 3 2,-2 0-1,-2-2 0,-2 2 0,-1 0 0,-2 0 0,0 0 2,2 0-2,-1 0 2,2 2 1,0 0 2,-1 2-3,0-2-1,-1 0 1,1 3 0,-1 2 0,-3 2-1,0 1 3,0 3-3,0 0-1,0-1 4,0 0-4,-3-1 0,-1-4 0,1 1 1,1-6-1,0 3 0,2 1-1,0-3 1,-2 0 0,2-2 0,0-1 1,0 0 0,0 0 0,0 0-1,0 0 3,0 0 2,0 0 1,0 0 7,0 0 24,0 0-4,2 0-2,10 0-3,7 0-19,5 0 26,5-5-5,-1-1 8,1-3-7,-2 1-27,-5 1-4,-1-5-56,-4-1-108,-6-2-185</inkml:trace>
  <inkml:trace contextRef="#ctx0" brushRef="#br0" timeOffset="-56836.76">19827 10527 1460,'0'0'92,"0"0"-78,0 69-14,0-18 109,0 8-17,0 1-42,-10 2-24,-3-2-16,-1-1-9,0-6-1,9-6-9,5-9-57,0-7-112,19-15-148,5-13-353</inkml:trace>
  <inkml:trace contextRef="#ctx0" brushRef="#br0" timeOffset="-56597.21">20215 10545 1486,'0'0'146,"0"0"-146,0 0 2,4 65-2,1 2 119,0 15-41,-2 5-55,-3 1-19,0-4-2,0 1 0,-6-4-2,2-11-19,4-12-72,0-17-126,16-17-193</inkml:trace>
  <inkml:trace contextRef="#ctx0" brushRef="#br0" timeOffset="-56365.61">20555 10837 1502,'15'54'34,"-1"21"-29,0 10-3,-3 4 35,0-4 51,-1 0-14,-3-2-55,-3-10-19,-4-5-29,0-12-135,0-9-95,-3-14-220</inkml:trace>
  <inkml:trace contextRef="#ctx0" brushRef="#br0" timeOffset="-54577.38">20127 5977 1096,'0'0'133,"0"0"-126,0 0 7,0 0 83,0 0 16,0 0-66,0 0-35,4-13-7,-4 13-5,0 0 0,0 0-8,0 0 4,0 0 2,0 3 0,-6 7 2,-4 2 0,-1 1 0,-1 0-4,1 0-6,0-1 0,4-2 8,0 1 1,2-5-2,1 1 1,2-1 0,0 4 2,0 5-1,-1 6 1,-3 5 0,-1 4 0,-3 1 0,1-2 0,-2 0 1,2-4-1,1-4 0,0-2 0,1-1 0,2-2 0,1-3 0,1-4 0,1-3 0,0-2 0,2-3-9,0-1-54,0 0-2,4 0-14,12-7-80,8-6-105,3-1-35</inkml:trace>
  <inkml:trace contextRef="#ctx0" brushRef="#br0" timeOffset="-54269.48">20379 5961 926,'0'0'15,"0"0"-15,0 0 0,-19 65 40,7-18 22,0 6-27,-5 4-30,-2-3-4,0-2 1,3-5-2,3-3-24,8-6-84,5-4-92,0-10-9</inkml:trace>
  <inkml:trace contextRef="#ctx0" brushRef="#br0" timeOffset="-29147.05">18912 787 852,'0'0'168,"74"-8"-148,-17 1 0,10 0 84,14 1-25,7 1-22,5-1-18,1 3-32,-8 1-6,-12 1 1,-13 1 5,-13 0 4,-15 0-7,-11 0-2,-10 2-1,-6-1-1,-6-1 0,0 1 0,0-1 2,0 0-3,0 0 1,0 0-4,0 0 4,0 0 2,0 0-1,0 0-1,0 0 2,0 0-2,0 0 1,0 0 2,0 0 0,2-4-1,0-9-1,4-4 2,4-4-3,4-3 0,3-3 0,-2 3 2,-2 4 1,-3 5-1,-3 4 9,-3 6 17,-4 3 1,0 2-13,3 0-8,3 3-8,4 16-3,3 10 3,3 8 5,-4 3-4,0 0 0,-1-1-1,0-2 0,4-7 0,0-6-1,2-9-10,-1-11-11,2-4-3,0-3 4,-2-19 9,-1-5 6,-2-9 1,-2-2 5,-4 3 0,2 3 6,0 7 6,1 8 6,-1 5-2,0 6-1,0 6-14,0 0-1,3 0-1,-1 12-3,2 5 3,-2 2-1,-3 1-1,1-1 1,2-1 2,0-2 0,5-3 1,5-3-1,1-4 0,5-2 1,4-4 0,2 0 2,2 0-1,5-5 0,2-2 0,5 1 3,3 2 6,0-1 0,1 3-10,-3-1 5,-3 0 0,-6 2-5,-5-1 0,-5 2 0,-6 0-1,-2 0 0,-6 0-1,-5 0-1,-4 0 1,-3 0-1,-3 0-6,0 0-5,0 0 8,0 0 5,1 0 0,0 0 0,1 0 1,-2 0-1,2 0 0,1 0 0,-1 0 1,3-1 0,2-5 1,2-1-1,1-5 0,3-1-1,2-6 1,3-3 0,1-2 0,-1 2 1,-2 1 1,-5 7 2,-4 5 1,-4 3-1,-2 5-3,2 1-2,4 7 0,2 16-7,4 12 6,0 4 0,-3 1 2,1-3 0,-1-3-1,3-4 0,1-6 0,-1-7 0,-1-6-1,0-8-1,0-3-2,0 0 0,0-16-8,-1-11-10,2-7 11,0-3 10,-1 1 1,0 8 5,-3 5 14,2 10 0,-3 6-14,1 7 3,4 0-8,0 9-5,4 11 2,-1 2 1,0-1 2,-1-2-1,1-3 1,1-3 0,-1-4 0,3-7-1,2-1 0,3-1 1,3 0 0,4-7 1,1-3 1,2-2 2,3 0-1,-1 2 2,3 0-2,0 1 2,-3 0-5,1 3 2,-5 3-2,-4 1 1,-4 2-1,-2 0-1,-2 0 0,0 3-1,0 3 0,-4 0 0,-1-1-2,-4-2 0,-1-1-1,1-2 3,1 0 1,0 0 1,0 0 1,-3 0-1,-2-2 0,-4 1 2,-1-1 1,-2 2 1,0 0-3,0 0-1,0 0 0,0 0 1,0 0 0,0 0 0,0 0 1,0 0-2,0 0 1,0 0-1,0 0-1,0 2 1,0 8 3,0 1 4,0 5 13,0 5 3,0 1-6,0 6-3,0 8-6,0 5 12,0 6-2,0 6-11,0 1 6,0 0-5,0-4 5,0-5-4,0-7-1,0-3-4,7-4-1,2-4 0,1-6-3,-3-4 1,-1-6-1,-2-6 0,-2-3-4,-2-2-4,0 0 1,0 0 3,0 0 2,0 0 2,0-2 1,0-2-1,0 2 1,0-1-1,0 3 0,0 0 0,0 0-1,0 0-1,0 0-2,0 0-2,0 0-2,0 0-7,0 0-1,0 0 5,0 0 2,0 0 6,0 0 1,0 0-1,0 0 3,0 0-2,0 0 1,0 0 0,0 0-1,0 0-1,0 0 1,0 0 2,0 0-1,0 0-1,0 0 2,0 0 0,0 0 0,0 0 0,0 0 0,0 0 0,0 0 0,0 0 0,0 0 0,0 0 0,0 0 0,0 0 0,0 0 0,0 0 0,0 0 2,0 0-2,0 0-1,0 0 1,0 0 0,0 0 0,0 0 0,-2 0-4,-11 0 3,-4 0 0,-8 4-4,-4 0 0,-3 0-1,-4 2 3,-5 0-1,-4 2 4,-3 0 0,4 2-2,10 0 1,16-1 1,18 1-1,16 1 1,30 2 6,18 1 4,6-1 11,-2-3 10,-12 2 2,-10-1 8,-11 2-17,-11-1-18,-14 3-4,-10 6-2,-9 4-3,-23 6 2,-10 5 0,-8 0-13,-1 0 1,2-3-22,9 0-11,11-6 9,12-5 18,14-3 10,3-3 9,13-1 8,11 2 34,5 1 14,1 4-19,-5 3 18,-1 8-38,-4 3 18,-5 6-16,-5 5 2,-2 0-4,-5 1-11,-1-3-3,-2-4-2,0-6-2,0-10-2,-9-6-45,-7-12-123,-15-7-163,-15-15-397</inkml:trace>
  <inkml:trace contextRef="#ctx0" brushRef="#br0" timeOffset="-28478.06">18714 823 544,'0'0'179,"0"0"-106,0 0 34,25-54 6,-17 48 2,-2 4-37,0 2-26,3 2-24,2 22 2,4 12 25,0 11 13,1 14-9,-2 12 0,-3 7-22,1 3-22,-3 1-1,-3-6-6,-3-9-1,-1-10-7,0-12-2,-1-11-23,-1-9-52,0-9-76,0-6-71,-18-5-106,-5-4-115</inkml:trace>
  <inkml:trace contextRef="#ctx0" brushRef="#br0" timeOffset="-28253.53">18456 1609 192,'0'0'1134,"0"0"-1103,70-18-26,-10 10 31,11 1 41,8 1-34,-3 3-13,-3 1-23,-5 2-5,-3 0-2,-6 0-14,-9 0-45,-11 0-70,-14 0-71,-17 4-134,-8 7-175</inkml:trace>
  <inkml:trace contextRef="#ctx0" brushRef="#br0" timeOffset="-27398.32">18887 1767 1296,'0'0'61,"97"-29"-60,-58 22 54,-9 4 7,-8 3-42,-6 0-20,-8 0 0,-4 0-12,-4 5-32,0 4-21,0 0 44,-7 2 19,-2 2 1,1 4 1,1 3 0,3 6 5,4 7 10,0 4 8,0 0 4,1 1-16,-1-5 2,0-4-12,0-4 0,0-6-1,0-4-1,2-4-9,2 0-2,1-2-2,0-1 6,1 0 8,1-1 0,0 1-2,0-1-1,0-1 2,2 0 0,2 1 1,3-1 0,2 4 0,6 1 1,5 1 4,12 3 5,12-1 22,14-1 3,15-1-23,14-2 23,11 2-12,9-1 15,0-1-6,-3-3-8,-3-2-7,0-3-12,0-2-1,7 0-4,-1 0-4,-1-2 1,-2-3-5,-6-2 2,-11 1 6,-8-1 3,-9 2-2,-8 2 1,-9 1-2,-7 2 0,-7 0-2,-4 0 2,-2 4 0,-1 2-1,-7-1-4,-5 1 2,-5-2 2,-4-1-8,-1-1-12,5-2 12,1 0 7,7 0 2,6 0 1,3 2-1,0-2 3,-4 1 17,-2 3-7,-8-1 6,-4 1-15,-6 0-3,-6 0-1,-4-1-1,0 1-4,1 1-10,2 2-3,3 2 14,0 0 2,0-2 2,-2-1 0,-2-3 0,-5-2-15,-2-1-79,0-11-196,-6-13-601</inkml:trace>
  <inkml:trace contextRef="#ctx0" brushRef="#br0" timeOffset="-26048.72">19842 137 343,'0'0'888,"0"0"-844,0 0-38,0 0-4,0 0 21,0 0 7,7 64 8,0-36-33,0-3-4,-3-6-1,-1-6 1,0-5-1,0-5-8,-2-3-21,0 0 5,0-5-4,1-18-32,4-5 1,4-1 56,6 2 3,6 6 20,6 4-3,-1 3 40,-2 5 14,-7 4-15,-8 3-18,-6 2-19,-4 0-19,0 6-8,-6 10 5,-10 4-1,-5 3-16,-2 1-13,5-2 14,6 1 0,6-6 7,6-5 2,0 0 7,2-6 3,7 0 11,1-1 8,3-1-4,5-3-8,5 0-7,6-1-52,5 0-75,-3-3-58,-2-5-6,-5 3 89,-7 2 102,-8 1 18,-4 2 94,-4-1 33,-1 1 23,0 0-46,0 0-29,0 7-12,-4 7 17,-5 5-33,0-3-39,4 2-4,5 0-22,0 0-20,18 0-149,14-3-187,5-6-738</inkml:trace>
  <inkml:trace contextRef="#ctx0" brushRef="#br0" timeOffset="-25245.21">21117 239 1003,'0'0'113,"0"0"-87,0 0 77,0 0 34,0 0-83,0 0-54,-16-13-11,16 48 11,0 1 5,-2-4-3,-1-7-2,0-9-9,2-6-77,-2-10-45,3 0-16,0-11 47,0-12-107,5-6 170,6-11 37,1 0 94,3-2 12,1 6-19,5 8 10,2 7-25,2 6-1,2 9-29,0 6-14,-5 0-12,-2 10-16,-9 8 0,-7 7-12,-4 3-4,-13 3-7,-12 5-12,-3-4-8,4-2 1,6-8 20,8-9-4,8-5 8,2-4 17,0-2 1,6-1 16,4-1 11,-1 0-18,3 0-5,1 0-4,1 0-2,1-3-6,1-3 4,-1 1 4,0 3 4,1 2 8,-1 0 18,0 1 3,-1 13-9,-2 1-20,-6 2-1,-6 3-3,0-1 0,-6-2-7,-7-4-7,1-5 5,4-3 9,5-3 4,3-2 8,0 0 76,21 0 8,20 0-59,18-4-37,11 1-103,5-5-150,0 1-457</inkml:trace>
  <inkml:trace contextRef="#ctx0" brushRef="#br0" timeOffset="-24355.24">23042 1203 1322,'0'0'14,"-7"55"-13,0-18 17,0 1 44,4-4-42,2-3-20,1-3-18,0-5-33,0-9-38,0-6-51,0-8-74,1-6-5,7-17-13,3-8 16,5-9 216,4-3 231,1-3-78,3 3-32,0 7 84,-1 8-70,-1 8-50,1 10-34,-2 7 10,-3 3-28,-4 13-27,-5 11-2,-8 5 0,-1 5-4,-15 0-18,-8 0 5,-4-2-9,5-4-10,7-1 23,5-6 9,7-5 0,3-5 0,0-4 6,2-4 21,9-3-1,3 0-22,2-2-4,4-9-95,-1-2-17,0 1-31,-4 0-36,-1 3 99,-1 4 80,-4 1 22,0 4 66,1 0 48,-1 0-13,2 0-39,-2 4-34,-1 2-14,-1-1-23,-4 1-8,-3 0-4,0 2-1,-6 1-13,-6 0-17,1-3 12,4 0 9,6-1 9,1 0 9,8 2 58,15 3 44,5 1-14,1-3-23,-3-1-1,-9 1-41,-8-1-28,-9 4-4,-9 4-24,-23 6-32,-20 8-28,-14 7-43,-10 8-44,-12 8 64,-3 7 10,4 2-237</inkml:trace>
  <inkml:trace contextRef="#ctx0" brushRef="#br0" timeOffset="-22197.26">19059 679 274,'0'0'676,"0"0"-636,0 0 10,0 0 46,0 0-25,0 0-31,0 0-21,30 11 6,-7-3 3,2 1-13,-1 3-9,-3 1 1,0 4-4,-7 1-3,-6 3 1,-3-1 2,-5-2 3,0 1-2,-5-6 0,-7-1-2,-3-1-1,-7-1 3,-3-2 0,-5 0-2,1-2-2,8-3-38,9-3-73,11-6-159,1-12-485</inkml:trace>
  <inkml:trace contextRef="#ctx0" brushRef="#br0" timeOffset="-21914.81">18914 445 981,'0'0'60,"0"0"-60,0 0 0,0 0 38,-1 69 44,6-39-18,0-3-58,0-3-6,1-5 0,0-6-1,2-4-1,4-6-48,6-3-43,2-3-102,0-16-229</inkml:trace>
  <inkml:trace contextRef="#ctx0" brushRef="#br0" timeOffset="-21665.69">18947 329 560,'0'0'254,"0"0"-238,0 0 26,0 0 65,0 0-59,0 0-43,0-11-5,0 11-3,0 0 3,0 0 3,1 0 23,4 0 30,2 0-20,4 0-10,4 0-21,4 0-4,2 0-1,3 2-42,-1 2-258</inkml:trace>
  <inkml:trace contextRef="#ctx0" brushRef="#br0" timeOffset="-20691.17">17817 1599 1142,'0'0'0,"80"8"0,-28 11 0,-4 2 46,-5 4 11,-7 0-21,-11-1-28,-4-4-7,-4-5 1,-4-6 1,-2-4-2,-4-5 5,3-4 5,0-15-1,-1-7-7,-1-6-3,-4-2 1,-4-2-2,0 3 2,0 5-1,-4 8 0,1 9 1,-1 7 1,1 4-2,-4 1-7,0 13-5,-6 6 11,3 0 1,2 1-1,5-1-3,3 0 4,0-1-3,18-1-5,10-5-75,12-4-52,10-2-187</inkml:trace>
  <inkml:trace contextRef="#ctx0" brushRef="#br0" timeOffset="-10859.68">16261 3759 1015,'0'0'18,"0"0"-5,0 0 93,0 0 24,0 0-49,0 0-64,0 0-12,43 69 34,-29-21 1,-3-1-30,-2-2-4,0-5-1,-2-6 10,2-9-11,0-8-3,0-8 1,5-6 0,3-3 6,3-6 4,4-16 2,-3-6 0,-1-6 13,-6-4-6,-5-2-10,-7-4-3,-2 3-4,-3 6-2,-8 8-2,4 12-11,3 8-6,4 5-44,4 2-105,19 0-150,4 8-417</inkml:trace>
  <inkml:trace contextRef="#ctx0" brushRef="#br0" timeOffset="-10588.55">16748 3933 936,'0'0'34,"0"0"-34,0 0 68,0 0 59,0 0-50,0 0-40,39 0-17,-20 0 21,1 0-16,1 0-25,0 0-82,-5-2-175,-3-1-473</inkml:trace>
  <inkml:trace contextRef="#ctx0" brushRef="#br0" timeOffset="-10440.77">16725 4071 1095,'0'0'217,"80"-17"-217,-38 12-138,-5 2 113,-1 1-251</inkml:trace>
  <inkml:trace contextRef="#ctx0" brushRef="#br0" timeOffset="-9193.6">17192 3748 1024,'0'0'146,"0"0"-130,0 0 48,0 0 42,0 0-25,0 0-50,-1-9-29,1 9-2,0 7 2,-4 14 5,1 9 25,1 8 30,2 5-28,0-1 1,0-4-5,5-6-14,3-7-11,-2-7-4,0-7-2,-4-3-10,1-8-62,-3 0-29,1-15-19,0-8-65,1-7 8,3-4-18,2-9-138</inkml:trace>
  <inkml:trace contextRef="#ctx0" brushRef="#br0" timeOffset="-9014.79">17201 3600 1186,'0'0'39,"0"0"-32,0 0 73,0 0-1,0 0-51,0 0-28,10-13-8,-5 13 6,4 3-21,1 1-66,2 2-51,2 0-147,-2-2-339</inkml:trace>
  <inkml:trace contextRef="#ctx0" brushRef="#br0" timeOffset="-8249.35">17398 3797 1138,'0'0'191,"0"0"-191,0 0 0,0 0 1,0 0 34,0 0 9,3 69-33,-3-43-9,4 3 3,5 0-2,3-4-3,-1-3-1,-2-6-1,-2-5-1,-3-5-14,-2-6-17,-1 0 4,-1-8 0,0-12-12,0-8 15,0-6 13,0-7 0,4-1 6,4-1 8,3 1 5,4 7 14,0 6 37,4 8-17,0 8 18,-1 10-26,2 3-11,-3 4-8,-6 15-10,-4 5-1,-7 3-1,0 0-2,-18 2-13,-3-2-19,0-2 4,1-3 0,8-6 14,5-4 9,7-3 4,0 1 3,1-1 10,7 3 34,0-1 0,-1 1-19,-1 0-23,1 0 1,0 2-2,2-3-1,5 1-9,4-2-24,5-3 8,6-1 8,3-4-2,0-2 15,-4 0 4,-4-3 3,-5-6 14,-6-1 7,-6-1 5,-5 0-4,-2 0-11,-2 1-14,-12 4-27,-2 4-33,2 2 21,3 2 14,4 11 8,7 2 8,0 2 9,12-3 0,4 0 7,1-2 6,2-5 3,0 0-12,3-4-4,1-2-51,4-1-147,-2 0-153,-1 0-214</inkml:trace>
  <inkml:trace contextRef="#ctx0" brushRef="#br0" timeOffset="-7919.55">18044 4057 959,'0'0'140,"0"0"-135,0 0 7,0 0 48,0 0-31,-64-27-29,55 39-1,7 5-14,2 1-1,4 3-2,11-4 8,2-2 8,-1-7 2,-1 0 2,-2-6 0,-4-2 4,-2 0 22,-5 0 7,-1 0-3,-1 0 7,0 0-17,-5 0-19,-9 1-3,-1 10-3,0 6 1,2 6 2,6 5 6,5 4 7,2-1 9,5-6-12,13-1-2,4-8-5,6-3-3,3-3-20,1-8-123,-4-2-307</inkml:trace>
  <inkml:trace contextRef="#ctx0" brushRef="#br0" timeOffset="-6902.71">16366 4740 1301,'0'0'95,"0"0"-92,0 0 21,0 0 24,4 55 6,-2-14-19,-2-3-31,0-5 0,0-6-4,0-9 0,11-9-45,10-9-102,6-5-126,1-18-228</inkml:trace>
  <inkml:trace contextRef="#ctx0" brushRef="#br0" timeOffset="-6670.47">16447 4603 957,'0'0'162,"0"0"-154,0 0 25,0 0 22,0 0-37,0 0-18,-6 0-4,1 6-10,1-2-3,3-2-4,-1-2 13,2 0 8,0 0 9,0 0 8,11 0-17,3 0-8,2 0-117,-1 0-216</inkml:trace>
  <inkml:trace contextRef="#ctx0" brushRef="#br0" timeOffset="-6467">16740 4844 126,'0'0'1223,"0"0"-1223,69-15-20,-53 15 20,-8 0 0,-5 7-74,-3 5-228,0 2-243</inkml:trace>
  <inkml:trace contextRef="#ctx0" brushRef="#br0" timeOffset="-6316.69">16668 4986 1131,'0'0'24,"0"0"-16,71 0-7,-33 0-1,1-5-91,2-1-469</inkml:trace>
  <inkml:trace contextRef="#ctx0" brushRef="#br0" timeOffset="-5796.68">17319 4641 1162,'0'0'128,"0"0"-128,0 0 0,0 0 23,0 0 27,0 0 21,23 69-54,-17-42-14,1-3-1,0-4-2,2-3 2,2-6-1,0-6 1,6-5 1,5 0 6,1-8-3,2-11 1,-2-6 10,-2 0 6,-6-2-8,-3 3-8,-6 3-7,-3 5 0,-1 6-49,-2 8-90,0 2-75,-3 6-291</inkml:trace>
  <inkml:trace contextRef="#ctx0" brushRef="#br0" timeOffset="-5601.55">17352 5017 1573,'0'0'24,"108"-20"-22,-51 15 13,-1 1 39,-1 2-47,-4 2-7,-9 0-97,-10 0-124,-16 0-296</inkml:trace>
  <inkml:trace contextRef="#ctx0" brushRef="#br0" timeOffset="-4695.33">17361 5262 1037,'0'0'487,"0"0"-487,12 68-5,-3-41 5,-7 1 24,-1-2-15,-1 0-9,0-5-18,-7-5-52,1-7-80,1-9 1,3 0 21,2-18 18,0-10 48,10-6 62,7-4 63,7-3 28,1 3 42,5 7-49,0 7 0,-4 8-17,-5 7 0,-7 7-39,-4 2-22,-6 6-6,-4 15-9,0 4-14,-19 9-32,-10 0-21,-1-1 18,4-1 6,11-6 6,15-5 37,4-6 9,22-4 44,6-5 48,2-4-18,-1-2-18,-4 0-31,-3 0-12,-3-5-13,-4-2 0,-3-2-26,-5-4 1,-4 3 5,-4 0 8,-3 3 9,0 4 2,-7 3-5,-8 0-14,-4 4 13,2 9-10,4 0-19,8-2-18,5-2 16,4-5 27,17-1 11,4-2 0,5 0 6,0 1 24,-1 1 6,-2 1-17,-6-1-17,-4 0-2,-3-2-1,-4 1-27,-6-2-22,-1 0 10,-3 0-22,0 0-6,0-2 57,0 1 11,0-1 22,-7 2 0,-6 0-1,-5 0 4,-4 9-19,-5 3-6,4 1 0,5 0 0,8-3-6,10-2-21,1-2 21,19-5 6,6 1 60,3-2 21,2 0 29,-6 0-28,-5 0-31,-6 7-35,-6 7-7,-6 6-4,-2 10-4,0 2-1,-11 3 0,-2-3-2,3-3-1,5-6 3,5-3 1,0-6 8,16-4 4,14-4 0,11-6-13,7 0-77,-1-3-201,-3-8-340</inkml:trace>
  <inkml:trace contextRef="#ctx0" brushRef="#br0" timeOffset="-179688.94">22609 5415 311,'0'0'48,"0"0"-29,0 0 37,0 0-16,0 0-35,0 0-4,0 0-1,1 1 0,-1-1 7,0 0 14,0 0 24,1 0 6,-1 0-7,0 0 8,0 0-14,1 0 3,0 0-4,3 0-1,0 0-8,3 0-9,0 0-8,2 0 3,-1 0 0,2 0 2,-1 0-4,0 0-6,0 0-4,-4 0-1,1 0-1,-1 0 0,-3 0 0,-2 0-6,0 0-33,0 0-12,0 0 5,-8 2 25,-6 1 20,-2 0 1,-1-1 1,0 0-1,5 0 1,2-2 6,3 0 16,4 0 2,1 0 7,2 0 15,0 0-16,0 0-7,0 0 9,6 0-11,5 0-22,3 0-1,2 0 1,-2 0-1,-1 0 1,-1 0 0,-3 0-3,-4 0-3,-1 0-3,-4 0-19,0 0-1,0 0-18,0 0 6,0 0-5,0 0-36,0 0 8,0 0-51,0 0-116</inkml:trace>
  <inkml:trace contextRef="#ctx0" brushRef="#br0" timeOffset="-87717.96">20645 5908 273,'0'0'97,"0"0"-97,0 0-37,0 0 31,0 0 6,0 0 0,-15 16-6,4-6-9,1 0-4,1 4 19,5 2 13,4 2 8,0 1-21,0 2-12,0 2-93</inkml:trace>
  <inkml:trace contextRef="#ctx0" brushRef="#br0" timeOffset="-87595.24">20620 6375 74,'0'0'0</inkml:trace>
  <inkml:trace contextRef="#ctx0" brushRef="#br0" timeOffset="-81014.15">21495 5964 238,'0'0'69,"0"0"-62,0 0 17,0 0 8,0 0-19,0 0-9,0 0 5,0 0 14,0 0 11,0 0 7,0 0 11,0 0-18,0 0-21,0 0-5,0 0 2,0 0-5,0 0-4,0 0 2,0 0 9,0 0 34,0 0 1,0 0 22,0 0-10,0 0-18,0 0-14,0 0-10,0 0-9,0 0-8,0 0-4,0 0 2,0 0-7,0 0-22,2 0-101,5 0-111</inkml:trace>
  <inkml:trace contextRef="#ctx0" brushRef="#br0" timeOffset="-71421.42">21461 6114 407,'0'0'144,"0"0"-108,0 0 65,0 0-6,0 0-22,0 0-28,0-1 4,0 1 5,0 0-1,0-2 7,0 2-8,0 0-2,0 0-19,0 0-6,0 0-4,0 0-4,0 0 9,0 0 11,2 0 9,6 0-3,4 0-12,6 0-2,2 3 5,4 4-8,2 3-6,2-1-1,1 3-2,2-2-4,-3-1 0,-2-2-2,-3 0-4,-7-3 4,-5 0-4,-4-2-3,-5-2-2,-2 0-2,0 0 1,0 0-2,0 0 2,0 0-2,0 0-3,0 0-21,0 0-19,0 0-29,0 0-17,0 0-60,-6 0-84,-6 0-165</inkml:trace>
  <inkml:trace contextRef="#ctx0" brushRef="#br0" timeOffset="-70861.26">21395 6287 522,'0'0'148,"0"0"-29,0 0 66,0 0-73,0 0-38,0 0-34,16 2 25,-2 2 25,1-1 7,5 1-29,3 0 4,6-3-12,4 3-16,-1-2-17,-3-1-13,-6 2-6,-6-1-5,-7-1-2,-5 0 0,0 0-1,1 1 0,1 0 1,2 1-1,2-1-4,-2 2-6,1-1-18,-2 0-16,-1 1-33,0-1-11,-2 0-42,-3 1-28,-2 1-8,0-3-93,-11-1-58</inkml:trace>
  <inkml:trace contextRef="#ctx0" brushRef="#br0" timeOffset="-70386.68">21347 6443 913,'0'0'112,"0"0"-47,0 0 89,0 0-36,0 0-51,0 0-23,51 16-1,-29-10 27,2 1-10,3 1-12,-1-1-9,3 1-7,-2-2-10,-3 0-9,-2-1-10,-4-1-1,-4-2-1,-5 1-1,-2-2 1,-3 1-1,-4-2-13,0 0-33,0 0-73,-5 0-64,-9 0-118,-1 0-184</inkml:trace>
  <inkml:trace contextRef="#ctx0" brushRef="#br0" timeOffset="-69914.11">21278 6618 250,'0'0'624,"0"0"-600,0 0-10,0 0 37,0 0-34,0 0 11,0 2 59,0 1 12,7 1 23,5 0 14,4 0-39,3-2-6,1 2-22,-1-1-20,-2 0-14,-1 0-15,-3-1-13,-1 2-3,1 1-4,-2 1 1,-1-2-1,0 1-1,-2-1-3,1-1-8,-4 0-6,1-1-10,-4 0-39,0-2-37,-1 0-6,-1 4-68,0-1-68,0 1-134</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1T03:54:45.262"/>
    </inkml:context>
    <inkml:brush xml:id="br0">
      <inkml:brushProperty name="width" value="0.05292" units="cm"/>
      <inkml:brushProperty name="height" value="0.05292" units="cm"/>
      <inkml:brushProperty name="color" value="#FF0000"/>
    </inkml:brush>
  </inkml:definitions>
  <inkml:trace contextRef="#ctx0" brushRef="#br0">21731 6509 511,'0'0'17,"0"0"-14,0 0-3,0 0 44,0 0-1,0 0-27,0 0-14,0-4 26,0 4 17,0 0 10,0 0 15,0 0-31,0 0-7,0 0 0,1 0-13,10-2-11,2 1-5,4 0 8,-2 1 2,-1-1 14,-1 1-5,-1 0-4,1 0-6,4 0-3,1 0-4,4 0-3,-1 3-1,1 1-1,-2 1 2,0-1-2,-2 0 0,-3-1 6,-2 3 0,0 0-4,0 2-1,0-1 0,1 1 1,-1-2-2,1 4 0,1-3 2,0 0-2,-1-1 2,0-1-1,-1 1-1,1-2 2,-3 2 0,1 2 2,0-2 1,-1 2-2,-1 1-2,2 0-1,-1 0 0,-2 0 0,1-1-1,-1-1 1,-1 2 1,0 0 3,1 0-2,-1 1 1,0-2 3,-1 1-4,-1 1 2,2-3 2,0-1 1,-1 3 5,2-1-5,1 0 7,0-1-10,0 0 2,-1-1-1,0 1 5,0 0-4,1 3 4,-2-1 4,1 1-7,1-1-6,-2 2 5,0 0-1,1 2 6,0 0 0,0-3-9,0 2 13,2-1-7,-1 1 1,-2 0-4,1 3 3,0 0-1,-2 2-4,2 2 5,-1-2-5,2 0 8,0 0-3,1-2-2,-2 0 12,2 0-10,-1 0-2,-3-1 0,2 1 3,-2-3-6,0 1 0,1 0 1,2 0-1,0 2 2,2 2 4,1 1 7,0 0-7,-2 0 4,-2-1 0,-1 1-12,-2 1 2,0-2-2,-1-2 4,-1 0-4,-1 1 1,1-4 4,0 1 1,1 0-2,2 1-1,0 2 5,0 1-8,1-1 7,-2-1 2,0 2-2,-1-3-7,0 1 1,-1-1 1,1-1-2,-1 1 2,1-2 0,1 3 4,0-2-5,0 2 0,-2 1 3,1 0-5,0 4 3,1 1 4,-1 0-4,-2 2-2,1-1 5,1 2 2,-1-5-5,0 0 5,0-1-6,-1-1 0,0-2-1,-1-1 5,0-1-5,1 2 6,1-1-5,-2 3 2,3 1 1,-2 1-1,1 1 5,-1-1-9,-2 1 4,1 0 3,-1 1-5,-1-1-1,0 0 4,2 1-3,-1-2-1,2 0 4,-1-1-1,-2 1-3,1-3 0,-1 2 1,1-1 0,-1 2-1,0 1-1,0 0 0,0 2 1,1-2 2,-1 2-1,3-1-1,-1 1 3,3 0 0,-2 1-3,2 0 0,-1 2 3,-2-2-3,1 0 0,-1 2 0,1 0-1,2 0 3,-1-2-2,3 0 1,-3-3-2,2 1 0,-1-2 0,-2 0 1,-1 0 0,0 1 1,-1 1 0,-1 1-2,0-2 1,0 2 1,0-2-2,0 2 2,0-1-2,0 2 4,0-2-3,0 0 0,0 0-2,0-1 2,0 4-1,-1-3 3,-1 2-3,-3 0 0,3 0 0,-2 1 3,1 1-3,-1-1 0,-1-1 0,-2-3 0,3 2 0,-3-2 2,0 0-2,0 0 0,1 0 1,-1 1-1,2 0 0,-2-1 0,-1 0 1,-1-1-1,2-2 0,-3 2 0,3-1 0,-3-1 3,2 1-3,-1-1 1,-2 0-1,4-1-1,-3-2 1,2 3 0,-1-1 2,0-2-2,1 1 0,-1 0 0,-1-2 0,1 3 0,-1-2 0,1 2 0,-2 1 0,-1 1 0,-2 2 0,-4 0 0,-5 3 1,-1-1 0,-6 1-1,0 3 3,0 0-3,1 1 0,3-2 1,2 2 0,1-3-1,1-1 0,1 1 2,-3-1-1,-1 3-1,-2-2 0,-2 2 1,-1-1 1,1 1-2,-1 0 1,2-3-1,1 1 0,0-2 0,2-2 3,1-2-1,3-1-2,-1-3 0,3 1-2,-2-4 2,1 1-1,2-3 1,1 1-2,0 0 1,1-1 1,3-2 0,3-1 0,0 0 1,0 0-2,1 0 2,-3 0-1,-5 0 0,-2 0 1,-2 0 0,-3 0-1,3 0 0,3 0 1,3-1-1,3 1 0,2-1 0,-1 0 2,1 0-4,-2-1 4,-1 0-1,-2 0-1,-1 1 0,0 1 0,-2-2 0,0 1 0,1 1-1,3-2 3,1 0-3,0 0 3,1-1-2,1-1 0,0 1 0,0 0 0,2 0 1,-1 1-1,-2-1 0,-1-1-1,-3 4 2,1-4-2,0 3 1,-1-1 0,3-1 1,-1 1-1,3-1 0,-1 1 0,0 1-1,0-1 1,0 0 0,1 2 0,-2-3 0,0 1 0,-2 0 0,1 0 0,0-1 3,-4 4-3,-4-3-1,0 3 0,-5 0 1,1-1 0,4 1-2,5-4-2,7 0 3,4-2-1,3-1 2,3 0 0,0 0 0,0 0 3,0 0-1,0 0-2,0 0 0,0 0-1,0 0-4,0 0 1,0 0 0,0 0 2,0 0-2,0 0-4,0-6-8,3-4-4,3 0 2,-3-2 10,-1-2 6,-2 1-8,0 2 1,0 2 5,0 3 4,0 2 2,0 1 4,0 1 7,0 0 0,0 2-3,0 0-10,0 0-1,-2 11-9,-3 5 10,-2 4 7,-1 1 0,-2-1-2,1 0-3,0-4 3,0-1-2,2-3-1,-2 0 0,2-4 3,0-3-1,1-1-1,3-2-1,1 0 0,2-1 2,0-1 4,0 0 1,0 0 2,0 2-2,11 1-3,19 0-1,20 1 1,23-4-6,14-2-59,10-19-217,1-11-576</inkml:trace>
  <inkml:trace contextRef="#ctx0" brushRef="#br0" timeOffset="1169.66">21661 6448 86,'0'0'700,"0"0"-692,0 0-5,0 0 3,0 0 53,0 0 6,4 31-13,-1-14-9,6 1 28,0 3-31,5 0-2,3-1-28,-1 0-1,2-2-6,-3-3-1,-2-5-2,-5-3 1,-2-1 0,-2-6 1,-3 2-2,-1-2 0,0 0 7,0 0 2,0 0 0,0 0-1,0 0-2,0-8-3,-3-2-3,-5-5-2,0-2-4,-1-1 1,0-2 2,4 1 2,2 4-4,2 3 3,1 4 4,0 3-2,0 1 2,0 2-1,0 2 8,0 0-7,0 0 0,0 0 1,0 0 5,0 0 4,0 0 9,0 0 10,0 0-4,8 0-2,11 0-5,17 0-8,19 0-9,14 0-3,11 0-149,0 0-279</inkml:trace>
  <inkml:trace contextRef="#ctx0" brushRef="#br0" timeOffset="3303.65">22494 7118 43,'0'0'21,"0"0"-1,0 0-6,43 57-14,-35-43-87</inkml:trace>
  <inkml:trace contextRef="#ctx0" brushRef="#br0" timeOffset="3608.36">22800 7659 139,'0'0'106,"27"62"-103,-15-26 22,-3 2 20,1-3-25,-3-1 7,0-3-20,0-4-1,-3-1-6,3-4-50,-3-2-125</inkml:trace>
  <inkml:trace contextRef="#ctx0" brushRef="#br0" timeOffset="7864.69">22974 7751 239,'0'0'98,"0"0"-86,0 0 35,0 0 49,0 0-11,0 0-24,0 0-13,2-1-15,-2 1 21,0 0 24,0 0 19,0 0-7,0 0 8,0 0-10,0 0-18,0 0 9,3 0-14,-1 0-41,0 4 7,3 3-16,1 5-7,1 3 1,-2 1-5,1 3-2,1 0-1,0 0 2,2 0-1,-2-1-2,-2 1 1,1-3-1,-1 2 7,1 3 13,-1 0-11,2 4 18,-4 2-14,1 0-4,-2-2 4,-1 0-7,0-3-3,2-1 5,-1-1 0,0 2-4,0 0 1,-1-2 2,-1 3-4,1-3 11,0 1-2,0 2-6,3-4 4,-1 0-4,2-1 0,1-1 0,0 1 1,-2 2-5,1-1 2,-1-2-1,-3-1 4,1-1-5,-2 0 5,0 1-6,0 0 2,0-2 4,0 1-2,0 0-2,0 1-3,0 2 0,0-2 0,0-1 1,0-1 0,0-6-1,0 1 0,0-2 0,0-3 2,0-1-2,0 1 1,0-4 1,0 3-1,0-3-1,0 0 2,0 0-1,0 0 0,0 0 4,0 0 3,0 0-4,0 0 2,0-3 4,0-8-8,-1-7 2,-3-9 1,-1-6-5,1-8-3,-1 0 2,2 3-5,-3 0 2,-1 3 3,-1 1-2,-2 2 0,-1 1 1,-1 0 1,-3-4-4,1-1-3,-2-2 3,1-2 0,-1 4-4,1 1-1,1 5-3,1 6 1,2 5 5,1 4-8,2 1 8,4 2-3,1 1 2,1 2-13,1 2 2,0 0-13,1 0-9,-1 2 2,1-3-17,0 1 11,0-3-165,16-1-56,5-2-601</inkml:trace>
  <inkml:trace contextRef="#ctx0" brushRef="#br0" timeOffset="9486.66">23153 7383 614,'0'0'10,"0"0"-10,0 0 0,0 0 5,0 0 3,0 0-6,13 23-2,-12-17 3,2 2 10,1 1 10,1-2 1,1 3 8,2 1 13,2 2 13,0 0-34,1 3 3,-2-1-5,0 0-5,-2-1-13,-2 1-2,1 3 4,-1-2-4,1 1-1,0 0 3,2 0 1,1-1 6,-2-1-1,2 0-3,-2-3-3,-2-3 4,-1-1-5,-1-3 0,-3-1 4,0-3-5,0 0 0,0 0 3,0 0-5,2 0 1,-1 0-1,-1-1 1,1 2 0,-1-2-1,0 1 0,0-1 2,0 0 1,0 0 2,0 0 1,0 0 1,0 0-1,0 0-6,0 0-4,0-3-3,0 3 3,0-3 0,0 2-8,0 0 3,0-1-16,0-1-53,-4 0-71,0-1-68,-2 1-218</inkml:trace>
  <inkml:trace contextRef="#ctx0" brushRef="#br0" timeOffset="10654.97">22465 7652 549,'0'0'14,"0"0"-7,0 0 0,0 0 18,0 0 4,49 62-29,-40-49-10,-2-3-66,0-2-74</inkml:trace>
  <inkml:trace contextRef="#ctx0" brushRef="#br0" timeOffset="13370.73">22295 6792 32,'0'0'93,"0"0"-90,0 0 80,0 0 4,0 0-30,0 0 10,63 40 2,-55-34-16,-2 0-14,0-1-8,0 1-15,1 1 24,1 1-14,4 1-7,2 3 4,1 0-6,3 2 0,-1 0 6,0 1 15,0-1-23,-3 1 7,-3 0 4,0-1-4,-1 3-11,0-1 1,0 1-7,1-2 0,-1 2 2,0-5-5,1 1-1,-2-1 0,2 0-1,0 2 2,-1 2 0,1 1 3,2 2 6,-3 0-6,1 0 3,2 1 9,-1 1-7,4-2 1,-2 2 1,0-4 8,-1 0-9,-2 0-5,0 1 5,-1-1 1,-3 0-2,0 0-3,0 0-2,-1-1 2,-1-1 9,3 2-2,-1 1-4,2-2 5,1 3-1,0 0-10,1 1 5,0 2 2,-1-2-7,-2 1 4,-1 4 1,1 0 0,-1 1-4,0 4 3,0-1-3,0-1 2,2 1-5,-1-1 8,0-1-3,1 0-4,-2 1 0,0-3 2,1 4-3,-1 1-1,0 2 2,1 1 2,0 0 11,2-1-3,1-1 24,0 0-21,1-2-3,-1-1-4,-3-1-1,-1-1 2,-2-2-8,0 4 3,-2 1 3,1 1 2,0 1-5,1 2 3,-2 2 3,1 1-3,-2 0 10,1-2-12,-2-2-5,1-2 8,-1-2-5,1 1 6,0-2 1,0-2-6,1 4-2,-3-4 3,0 5-3,0-1 1,0 0 1,0 0-4,-7-2 4,-2-1-3,2-1 4,-1-2-5,1-2 3,0-1-2,-1-1 3,2-2-3,-1 1 0,-2-1-2,2 0 0,-2 1 0,0 0 2,2 0-2,-2 0 0,4-3 4,-1 0-2,-1-2-1,0-1-1,0 1 4,0-2 0,-2 2-4,1 1 6,0-2-4,-2 2 0,2 0-1,-1 0 0,-1 0 2,-1 2 0,1 2 2,-2-2 8,0 1-5,-1 0-3,1-2-2,-1-1-2,2 1 6,1-3 3,0 1-7,0 0 2,0-1 0,-1 1 5,0 1-6,-1 1-2,-2 2-1,-1 2 1,-2 2 4,-1 1-2,-2 1-2,2-3 1,-5 2 0,3-2 0,-1 0 1,-1 0-3,1 1-1,1-2 5,3-1-5,-1-2 3,2-1-2,-1 0 1,1 0-1,-2 1 0,-1 1-1,-1 2 0,1 1 1,-1 0-1,-1 3 0,0-1 0,1 0 1,-1-2-2,-1-2 2,-2 0-1,1-3 3,-1 1-1,3-2-2,1 1 0,0-1 1,-1 2 0,-3 2-1,-2 2-1,2 3-1,0-2 2,2 2-2,1-2 1,1 0 1,1-2-1,-1 0 1,0-2 0,-3-1 0,-2 1 0,-2 0 1,-1 0-1,-1 0 0,-1 0 0,1 2-1,-1-3 1,1 3 2,2-2-1,1 1-1,-1-3 0,2 1 0,2 1 0,0-4 0,0 1 1,1-1 1,-3-2-1,-2 0-1,0 1 0,-5 1 0,0 1 1,0-1 1,1 0-2,4 0 0,2-1 0,5-3 0,4-2-1,3 0-1,1-1 1,1 0 1,0-1 0,-3 1 0,0-1 0,1 0-1,2 1-2,-1-2 2,3 1-1,2-2 2,1-1-2,3-1 2,3 0-2,0-1-4,0 0-11,0 0-14,0 0-3,7-4-35,10-8-65,5-8-191</inkml:trace>
  <inkml:trace contextRef="#ctx0" brushRef="#br0" timeOffset="19965.37">22161 6725 155,'0'0'97,"89"46"-18,-35-13-16,3 5-18,2 4-25,-6 2-20,-10-4-25,-13-6-37,-10-6-29,-11-8-145</inkml:trace>
  <inkml:trace contextRef="#ctx0" brushRef="#br0" timeOffset="22301.85">21991 6616 201,'0'0'126,"0"0"-108,0 0-16,0 0 27,0 0 29,0 0-29,0 0-27,-1-2 0,1 2 29,0 0-2,5 0-18,6 0 3,5 6 9,3 3-9,4 1 1,0 5 12,4 1-13,2 4-6,1 0-5,-1 0-2,-1 0-1,-1 1 0,1 2 0,0 4 0,0 3-2,2 7 2,-1 5 0,1 0-33,2 1 33,0-3 3,-3-4-3,-4-3-1,-4 0 1,-3 0 1,0 3 2,0 1-1,2 1-1,-1-1-1,1-1 7,1-1 13,0-1 11,-4-2-6,0-2-3,-2-3-6,1-1-3,-2-1 1,0-1-10,0-4 13,-1 2 2,1 4-3,0 2-4,1 6-5,2 2-2,0 3 1,-3-3-1,-1-4 2,-1-5-5,-3-8-1,-4-3-1,0-1 0,-3-6 0,0-1 1,1 0-1,-2-3 2,0-2-2,1 0 0,-2-1 0,0-2 3,0 0-1,0 0 0,0 0-1,0 0-1,0-2 2,-3-5 2,-1-4-2,-3-5 0,-3-4 0,-4-8 1,-6-10-3,-7-10-1,-5-6-1,-3-3-17,0 0 8,4 3-1,4 1-31,6 2 18,0 2 23,5 1-6,-2-2 8,-3-4 1,-2 0 1,-3 2-2,2 7-6,1 7 5,4 11 1,4 6-8,6 6-11,3 6 17,6 2 2,0 4 8,0 1 3,0 1 6,-2 0 3,2 1 1,0 0-21,0 0-1,0 0-6,0 0-4,4 12 11,7 5 14,3 2 7,1 3 9,1 0-7,2 1 22,1 4-11,1 4-1,2 4-8,2 4-11,-2 0 3,0-1-9,0-2-6,-1 2 2,0 1-3,0-1 3,0 0 9,-1 0-6,-1-1 7,-3-2-9,-2-1-2,1-1 8,-3 0-10,2 0 2,-3 0 3,-1-1 3,-2-3-2,1-2-1,-2 1-3,0-1 2,0 2 0,0 0-2,2-2 2,-2-1-2,0-1 3,-1-1 9,0 0-7,-3-1-2,0 0-2,-3 1 2,0 1 3,0 3 2,0 2-8,0 3 5,0-1 3,4 3-8,-2 2 17,1 0-17,-1-2 6,0-1 8,-2-3-4,0-1 6,0-1-4,-4 1 3,-1 0-1,1-1 12,1-4-21,3-1 9,-2 1-2,2 1-1,0 1-7,-1 0 10,-2 5-2,0 1-6,-2 1-4,1-3 3,-3 0 6,0-3-2,1-3-5,1-3 1,1-6 4,3 0-8,-1-3 3,0 0-1,0 1 0,-3-3 1,3 0-2,0-2-2,-1-2-3,3-3 2,-2-2-1,2 0 0,0-2-1,0 0 0,0 0-2,0 0-6,0 0-9,0 0-3,0 0-13,0-8-25,5-15-98,6-10-159,5-8-460</inkml:trace>
  <inkml:trace contextRef="#ctx0" brushRef="#br0" timeOffset="23212.57">23073 8750 828,'0'0'99,"0"0"-98,0 0-1,3 68 14,-3-45 77,0 0-10,-3 1-50,-1 0 15,2-1-3,1-1 6,0 3-5,-2 2 4,-1 0-2,-3 3-12,0 3-9,0 1-18,1 2 6,-1 0-9,0-1 6,-3-1-3,-1-2 0,-4-4-3,-2-2-1,-3-4-1,-1-1-2,-2 1 0,3-2 7,2 0-6,4 0 3,1-2 0,2 4-3,-1 1 1,-2-1-2,-1 3 1,-2 0 0,1-1-1,0-2 0,2-1 2,4-4 0,0-2-1,2 0 0,1-5-1,1 1 1,-1 1 1,0 0-1,-1-1-1,-3 3 0,-3-1-1,-2 1 2,-4 1 0,1-2-1,1 0 0,2 1 1,0-2-1,1 1 1,-3 1 0,-1 2-1,-1-2 0,-1 0 0,-1 1 0,-1-2 1,-2 0-1,0 1 2,2-1-2,1 1 1,1-3-1,2 0 0,2 0 0,3-3 1,2 0-1,0 1-2,1 1 2,0 0 0,0-3 0,0 2-2,-1 0 1,-4 2-2,0 0 2,0-1-2,1 0 1,2-1 0,4 0-4,3-2-9,1-2 1,1 1 3,0 0-1,1 1-2,-1 1-1,1-1-13,-1 1-11,1-2-17,-1 2 0,2-3-22,2-1-14,0 0-72,0-3-80,10 0-76</inkml:trace>
  <inkml:trace contextRef="#ctx0" brushRef="#br0" timeOffset="23424.75">22105 10322 449,'0'0'70,"0"0"-70,0 0-149,0 0-27</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1T03:43:39.437"/>
    </inkml:context>
    <inkml:brush xml:id="br0">
      <inkml:brushProperty name="width" value="0.05292" units="cm"/>
      <inkml:brushProperty name="height" value="0.05292" units="cm"/>
      <inkml:brushProperty name="color" value="#FF0000"/>
    </inkml:brush>
  </inkml:definitions>
  <inkml:trace contextRef="#ctx0" brushRef="#br0">3573 3518 854,'0'0'55,"0"0"-46,0 0 52,0 0 103,0 0-8,0 0-57,-22-31-35,22 31-19,0 0-16,0 0-13,0 0-13,0 17-1,2 10 1,2 14 13,3 3 18,-2 3-14,-1 2 1,-1 2-3,2-2 2,1 2-9,1-4-1,4-2 0,0-9-10,1-3 3,2-8-2,-2-5 1,-4-2-2,-3-5 0,-1-5 1,-4-1-1,2-4 1,-2-2-1,0 1 1,0-2 2,0 1-2,0 0 2,0-1-2,0 0 3,0 0-4,0 0-2,0 0 0,0 0 2,0 0 0,0 0 0,0 0 0,0 0-3,0 0 3,0 0 2,0 0-1,0 0-1,0 0 2,0 0-1,0 0 0,0 0 2,0 0-3,-4 0-4,-1 0 4,1-2 0,1 0-4,1-2 4,0 2 0,0 2 3,-3-4-2,-2 1 0,-6 0-1,0 0 0,-6 1-2,0 1-2,-1 1 4,-1 0-2,-1 0-2,-1 0 3,0 6 1,-2 4 0,-2 4 0,-3 5 0,-4 3 0,-2 5 0,-1 6 0,3 1-2,7 3 0,9 0 1,7 0-1,6 4-1,5 3 0,0-1 3,2 0 4,9-5-3,1-4 1,2-1 0,4-3 0,7-2 4,5 0-3,9-4 7,6-2-7,3-8-1,4-4 3,0-5 18,3-5-11,0 0 1,-3-4-2,2-8 1,-5-7 2,-2-2-4,-2-8-3,-5-6-1,-4-6-1,-3-7-1,-5-4-1,-5-3 1,-9-1 3,-6 5-4,-7 3 8,-1 2-6,-10 0-3,-12 5-1,-6 3-1,-6 7 0,-5 7 0,-4 7-1,-7 4-1,-4 3-2,1 3 4,3 1-1,7 3 0,8 0-2,9 2-5,7 1-3,10 0-9,5 0-20,2 0-57,1 1-58,0 11-79,1 3-63,0-3-246</inkml:trace>
  <inkml:trace contextRef="#ctx0" brushRef="#br0" timeOffset="425.13">3503 4324 642,'0'0'221,"0"0"-80,0 0 1,0 0-25,0 0-9,0 0-9,20-4-44,4 2-10,0-1 2,1-1 5,-2 3-22,-3-2-23,-3 2-7,-2 0-1,-6 0-48,-1 1-60,-2-1-62,1-1-109,-2-1-224</inkml:trace>
  <inkml:trace contextRef="#ctx0" brushRef="#br0" timeOffset="1453.46">3512 4371 730,'0'0'320,"0"0"-263,0 0 73,0 0-24,0 0-39,0 0-51,-23-9-15,16 20-1,-4 6 0,0 8-1,-1 5 1,-2 1 1,1-1 2,0-4-3,5-8-1,2-5-3,6-6-6,0-5-25,0-2 8,0 0 14,0 0 13,4-7 0,0-5-3,1-4 0,0-5 1,4-5-3,3-1 5,3-3-4,1 3 4,2 3 29,-2 4 16,-2 5 0,-5 7-6,-4 4 15,-3 3 1,-2 1-21,0 0-13,0 0-8,0 0-4,0 0-6,0 5-2,0 8 2,0 4-2,4 8 7,-1 2-6,2 3 0,-1 0 6,2-2-8,-1-5 2,0-5 0,-1-6-3,1-3 1,-1-6 0,-1-1 1,-1-2 5,1 0 2,5-4 7,2-11 11,6-8-17,2-2 5,0-8 13,-2 0-9,-2-1 2,-3 1 4,-2 4-7,-1 4-4,-2 4 0,0 4-1,-3 3-2,1 4-4,-2 3-3,-2 3-3,0 2 0,0 2-5,0 0-25,0 0-39,3 8-98,1 5-131,5 3-103</inkml:trace>
  <inkml:trace contextRef="#ctx0" brushRef="#br0" timeOffset="1704.09">3853 4343 1472,'0'0'53,"0"0"-47,0 0 43,0 0-19,0 0-7,-9 61 3,-2-27-18,4-3-8,0-2 0,2-6-14,3-6-47,2-6-27,0-7-90,0-4-54,0 0-141,0-13-178</inkml:trace>
  <inkml:trace contextRef="#ctx0" brushRef="#br0" timeOffset="1853">3812 4347 37,'0'0'822,"0"0"-713,21-56 50,-6 42 1,0 2-41,3 4-67,0 6-39,0 2-13,0 0-2,-2 5-109,-4 10-108,-7 4-202</inkml:trace>
  <inkml:trace contextRef="#ctx0" brushRef="#br0" timeOffset="2028.48">3778 4584 1374,'0'0'57,"0"0"-22,0 0 74,0 0-54,0 0-25,0 0-30,55 0-10,-37-8-115,3-5-230</inkml:trace>
  <inkml:trace contextRef="#ctx0" brushRef="#br0" timeOffset="2924.37">3498 3665 1010,'0'0'334,"0"0"-334,0 0 10,0 0 8,0 0 54,-30 72-38,19-48-30,3-2-4,2-2 0,3-7-45,0-3-50,2-5 13,0-5-1,1 0 42,0-7 37,0-12-2,13-7 6,6-3 5,3-3 33,4 1 14,-2 1 7,-6 7 21,-1 7 7,-8 4-30,-4 7-6,-5 4 2,0 1-8,0 0-32,1 10-9,4 7-2,0 2 16,5 0 3,3 1-4,2-4-6,4-2-8,0-2-3,-2-1-33,-6-4-113,-9-4-180,-2-3-433</inkml:trace>
  <inkml:trace contextRef="#ctx0" brushRef="#br0" timeOffset="3351.12">3070 3511 1032,'0'0'125,"0"0"-121,0 0 55,0 0-12,-66 76-7,53-28-8,3 2-14,9-6-17,1-8-1,14-11 3,12-7 3,7-10 4,3-8-3,2-2 0,-3-16 2,-2-7 0,-6-6 4,-3-6-12,-6-6 7,-5-1-5,-8 0-3,-5 1-1,-7 8 1,-15 8-3,-8 9-14,0 9-26,-2 7-15,3 2-37,6 0-36,9 4-103,6-1-103</inkml:trace>
  <inkml:trace contextRef="#ctx0" brushRef="#br0" timeOffset="3652.91">3073 3325 1038,'0'0'193,"0"0"-157,0 0 117,0 0-54,0 0-38,0 0-37,0 22-13,0 26 60,0 10 5,7 5-31,2 3-21,0-2-4,0-4-9,2-9 1,-4-5-5,0-5-7,0-7 0,-5-7 0,-2-6-11,0-6-23,0-8-50,0-3-67,0-4-53,5-5-36,3-12-231</inkml:trace>
  <inkml:trace contextRef="#ctx0" brushRef="#br0" timeOffset="5143.17">3578 3547 355,'0'0'17,"0"0"6,0 0 85,0 0-44,0 0 6,0 0-19,-7 9 5,7-9 63,0 0-2,0 0-31,0 0-6,0 0-21,0 0-30,0 0-9,0 0-8,0 0-4,0 0 7,0 0 8,-3 0 27,2 0 8,-2 0 4,1-7-20,-3-4-21,-1-3 2,1-1-2,0-5-11,1 0 9,1-2 1,2-3 4,0-1 12,-3-1-9,2-2 1,-3 5-12,0-4 1,-2 0-4,-2-1-8,-2 2 2,4-2-4,0 1 8,3 1 2,4-2-5,0 1-2,0 0 2,5 1-1,0 3-3,-3 3 1,0 1-1,-2 2-2,0 0 0,0 1 1,0-1-2,-3 2 2,-1-1 2,2 3-5,1 4 3,1 5-3,0 1 0,0 3 0,0 1-1,0 0 1,-1 0-16,1 0-11,0 0-26,0 0-69,0 3-78,0 5-171,0 1-342</inkml:trace>
  <inkml:trace contextRef="#ctx0" brushRef="#br0" timeOffset="13776.54">3587 1928 1200,'0'0'95,"0"0"-25,0 0 55,0 0-22,0 0-21,0 0-41,0 0-30,15-6-8,-15 29 6,-1 10-2,-8 5 1,2 4-2,0-1-4,5-3 1,2-6-3,0-4 0,2-6 0,5-6 1,-3-5-1,1-4-1,-3-3 1,-2-1 1,0-3 1,0 0-1,0 0 1,0 0 1,0 0 0,0 0 5,0 0-6,0 0 2,0-5-3,-2 0-2,-7-1 0,-7 0-7,-4 2-6,-3 1-1,-5 3 2,1 0-5,2 0 2,0 7 11,5 1-7,6-2 5,5-2 1,4 0 2,3-1 1,2 1 0,0 4-4,11 1 7,10 2 8,5 1 9,5-1 1,1-1-8,2-1-5,-3 0 4,-1 0-6,-8 1-1,-8-1-2,-4-1 0,-4-1-1,-6-2-1,0 1-4,-9 1 3,-9 0-3,-9 1 4,-8 1-4,0-1-6,0 3 1,-1 2 4,7-2 5,3 0 2,11-2 0,7-3 0,4-3-2,4 0 1,2 1 1,16 0 1,10 2 13,4-3 10,4 1-4,-4 0-5,-2 1-7,-8 1-4,-6-2-1,-9 1-3,-3 0 0,-4 1-2,0 2-2,-1 2-6,-13 2-2,-5 0 11,1 3-5,-3 4 6,1 4 0,4 3 0,3 1 0,3-2 0,6-5 0,4-3 4,0-2 9,0-3-1,4 0 11,3-1-10,-2 0-4,1-1-4,0-1-3,0 0-2,-1-4-1,1 2-4,3-5-40,5 0-91,7-2-69,6 0-196,5-9-489</inkml:trace>
  <inkml:trace contextRef="#ctx0" brushRef="#br0" timeOffset="17391.35">3623 1837 29,'0'0'102,"0"0"-90,0 0 2,0 0 55,0 0-2,0 0 2,0 0 14,-8 0-37,6 0-16,-2 0 7,0 0 18,-5 0-11,2 1-14,0 0-6,3-1 4,0 0 5,4 0 9,0 0 3,0 0 4,0 0-9,0 0-6,0 0 4,0 0-2,0 0-2,0 0 3,0 0-14,0 0-2,0 0-1,0 0-4,0 0-1,2 0 2,7 0 12,5 0-3,8 0 10,3 0-7,2 0 1,1 0-1,1-1 2,3 0-4,5 1-4,1 0-10,8 0-6,4 0-2,0 0-3,1 0-1,2 0-1,5 0 3,12-7-1,3-4-2,4-1-7,-7-1 3,-8 1 0,-4 2 2,-11 2 2,-9 2 0,-10 2 0,-8 4-1,-8-2 1,-3 2 1,-2 0-1,0 0-2,2 0 1,5 0 2,3 0-2,6 0 3,4-2-2,1 0 0,-2-1 0,-5 0 0,-8 0 0,-7 2 2,-4 1-1,-2 0 1,0 0 3,0 0 1,0 0-1,0 0-3,0 0-2,0 0 2,3 0-2,-3 0 0,0 0 0,0 0 1,0 0-1,0 0 0,0 0 4,0 0-3,0 0 3,0 0 2,0 0 2,0 0 0,0 0-1,0 0-4,0 0 4,0 0-2,0 0-1,0 0-1,0 0 1,0 0-1,0 0 0,0 0-2,0 0-1,0 0 0,0 0 0,0 0 2,0 0-2,2 0 0,-2 0 0,0 0 0,0 0 1,2 0-1,-2 0 0,0 0 0,0 0-2,0 0 1,0 0-1,0 0-9,4 0-23,4 0-40,5-5-131,1-3-228</inkml:trace>
  <inkml:trace contextRef="#ctx0" brushRef="#br0" timeOffset="19641.25">4880 1763 483,'0'0'119,"0"0"-111,0 0 21,0 0 76,0 0 13,0 0-18,-3-7-41,3 7 10,0-2 12,0 2-2,0-2-17,5 2 7,6 0-26,3-1-21,1 1-8,2 0-9,1 0-1,-2 0-2,-1 0-1,-1 0-1,-2 0 0,-3 0 0,-3 0-4,-3 0-7,-2 0-9,-1 0-10,0 0-18,0 0 17,0 0 10,0 0 7,0 0 10,0 0 3,-1 0 0,-1 0 1,2 0 1,0 0-1,0 0 7,0 0 1,0 0-1,0 0-5,0 0-1,0 0-1,0 0-2,0 0 2,0 0-1,0 0 0,0 0-1,0 0 2,0 0 2,0 0-2,0 0 0,0 0 1,0 0-1,0 0 0,0 0 2,0 0 0,0 0 0,0 0 2,0 0-3,0 0 7,0 0 2,0 0 13,0-3 5,0-2-2,0-3-7,0-6-19,9-2 0,2-4 5,1-1-4,1-1 3,-1 2-4,-1-1 11,-4 2 2,-3 1-4,-1 1 1,-3 5-4,0 4 0,2 4 3,-2 1 9,2 3-2,-2 0-9,0 0-5,0 0-2,0 0 0,0 0-3,9 12 0,3 15 2,4 10 1,2 7 11,-2 1-5,-1 2-3,-1-2 8,-2-3-5,-1-3-2,-1-5-1,-2-10-2,-1-8 0,-3-8-1,-1-5 0,-1-3 0,0 0 5,3-2 3,2-14 2,5-12-7,-1-6-1,2-6-2,-1-2 0,0-1 0,-2 1 0,2 3 0,0 5 0,-1 7 1,2 7-1,-5 7 2,-1 4-4,-4 6 2,-2 3 0,-1 0 1,0 0-1,0 0-1,2 0-7,0 12 0,3 8 8,3 6 3,-2 6 2,1 3-2,1-1 3,1-2-6,2-5 4,-1-6-4,-1-3 1,3-5-2,-5-3 2,-1-5-1,-3-2 2,-2-1-1,-1-1 1,0-1-2,0 0 0,3 0 2,1-4 1,6-9-3,1-6-10,0-2 7,1 0-2,-1-1 5,-4 0-2,0-1 2,1 2 0,-1-1 1,0 2 0,-1 2 2,0 2-2,-2 7 3,-2 3 0,-2 4 5,0 2-2,0 0-7,0 0-5,0 0 0,0 0 1,0 6 2,0 4 1,1 4 1,1 4 1,2 0-1,1 2 6,-2 0-5,1-1 0,-1-2 1,1 4-1,0-2 1,3 1-1,0-3-1,0-2 4,-1-1-4,1-4 0,0-3 0,-3-1 2,-1-5-1,-1-1 2,-1 1 1,-1-1-2,0 0 7,0 0-6,0 0 4,2 0-2,0 0 1,2-2 2,1-4-7,2 2 3,-3 2-1,1 0-1,-1 0 4,1 1 4,0-1-9,4-1 4,9 2-4,12-1 2,15-2 8,12 0 2,13-2 7,5-2 7,-4 1 0,-3-1-5,-13 1-5,-10 1-9,-12 4-3,-11-2 1,-9 4-6,-8 0-2,-5 0 0,0 0-14,0 0-28,-7 0-41,-9 0-57,-4 0-89,-5 0-127,0 0-432</inkml:trace>
  <inkml:trace contextRef="#ctx0" brushRef="#br0" timeOffset="30877.49">6384 1778 508,'0'0'57,"0"0"-43,0 0 78,0 0-46,0 0-6,0 0-21,0 0-15,-3-8 8,3 8-1,0 0-6,0 0 13,0 0 27,0 0-4,0 0-11,0-1-8,0 1-3,0 0-1,0 0-1,0 0 5,0-2 2,0 2 2,0 0 1,0 0-10,0 0-2,0 0-1,0 0-10,0 0-1,0 0 0,0 0-1,0 0 4,0 0-2,1 0-1,1-1-2,0 1 0,-1 0 4,-1 0 6,0 0 2,1 0 0,0-1 3,1 1-4,0-1-2,0 0-2,1 0-1,-1 0-2,2-1 0,3 1 5,-3-1 1,2 0-8,-2 2 3,-4 0 18,2 0-6,-2 0-11,1 0 1,5 0-1,5 0-2,6-2-4,5 1 0,-1-1 0,-4 1-1,-3 0 0,-4 1 1,-3-1 0,-1 1 0,-3 0 0,-1 0 3,0-1 2,-2 1 7,2 0 0,3 0-5,6 0-2,5 0-2,3-2-3,1 0 4,-2-1-4,-5 2 2,-6-1 8,-4 2 5,-3 0 1,0 0 5,0 0-5,0 0-3,0 0-4,0 0-2,0 0-3,0 0 3,0 0-4,0 0 2,0 0 2,0 0-1,0 0 6,0-2 2,0 2-1,0 0 4,0 0-2,0 0-5,0 0 6,0 0-9,0 0-3,0 0-3,0 0-2,0 0-1,0 5 1,0 9 1,0 7 1,2 4 8,0 4-6,-2 1 1,2 1 4,-2 0 1,1-1-1,-1-2-1,0-1-8,0-1 4,0-2-3,0-2-1,-3-1 2,3-3-1,0 0-1,0-1-1,0-3 1,0 0 2,0-3-2,0-2 1,2-1-1,-1-5 0,-1-1-2,0 0 2,0-2 0,0 0 2,0 0-2,0 0 0,0 0 3,0 0-3,0 0 5,0 0-5,0 0 1,0 0-1,0 0 1,0 0-1,-3 0-2,-8 0 0,-7 0 1,-5 0-5,-6 0 2,-1 0-2,-2 8 0,4 0 2,3 0 0,5-1 1,7 0-1,5-2 0,4 0 0,3 1-5,1 0 7,0 1-1,0 1 1,3-1 2,7 1 1,12-2 1,13 0-2,13-1 2,7-1 0,1 0-1,-7-1 0,-12 1 1,-14 3-1,-9-1 0,-8 1 0,-5-1-1,-1 2-1,0 2 0,-13 0 0,-8 3 1,-5 1 0,-6 3 0,-2 2-2,-2 1 2,-1 1 0,-1 2 0,2-3 0,4-2 1,6-3-1,10-5 0,9-4 0,7-1-1,0-1 1,9 4 1,12 2 7,0 1 2,4 2-3,-1 4 0,-2 4 2,0 4-4,-1 6-2,-4 2 1,0 2-3,-4 1 10,-5-1-4,-2-4-4,-4-1 0,0-3 5,1-4-7,-1-4 1,2-5-3,1-6 1,5-3-31,1-5-77,2 0-75,-4-7-121,-1-9-178</inkml:trace>
  <inkml:trace contextRef="#ctx0" brushRef="#br0" timeOffset="32766.72">6725 3112 446,'0'0'123,"0"0"-102,0 0 73,0 0 15,0 0-21,0 0-28,-7-10-22,7 9-9,0 1 6,0 0-3,0 0-8,0 0-1,0 0-2,-2 0-1,2 0 2,0 0-9,0-1 0,0 1-2,0 0-6,0 0-2,0 0-2,0 0-1,0 0 1,0 0 0,0 0 3,0 0 5,0 0 1,0 0-6,0 0-3,0 0-1,0 0-9,3 0-62,4 0-108,-1 0-219</inkml:trace>
  <inkml:trace contextRef="#ctx0" brushRef="#br0" timeOffset="37003.5">6723 3026 61,'0'0'485,"0"0"-393,0 0-21,0 0 0,0 0-4,0 0-4,0 0-23,0-7-12,0 7 2,0 0 7,0 0-4,0 0-7,0 0-8,0 0 4,0 0 4,0 0 0,0 0 0,0 0-9,0 0-1,0 0 1,0 0-10,0 0-3,0 4-4,0 1 7,0 6 10,0 2-5,0 4 10,0 5 19,0 2-11,0 3-10,-2-1-3,0-1-6,-1-3 1,-1 0-2,0-5-10,1-2 4,3-5-3,0 0 1,0-1-2,0 1 0,0 2 2,0 1 0,0-2-2,3-1 0,-2-2 1,-1-3 0,0-1 2,3-4-3,-3 0 0,0 0 7,0 0 0,0 0 5,0 0 2,0 0-6,0 0-6,0 0-1,0 1 1,0-1-1,0 0-1,0 0 3,0 0 0,0 0 2,0 0 3,0 0 0,0 0-2,0 0 1,0 0-3,-4 0 0,-10 0-4,-10 0 0,-10 5-1,-6 2 0,-3 4 0,-1-1 0,3 2 1,7-1 1,6-1-1,9-3 0,9 1-2,5-4 1,5 1-6,0 0 5,5 3 2,11 0 0,7 2 5,6 0 5,3-2 5,2 4-2,2-1-8,-1 0 0,2 0-1,-4-1-1,-10-1-2,-5-3-1,-11 0 0,-5-2-4,-2 1 1,-1 2 0,-16 6 3,-6-1-4,-9 3-1,-2 0 1,-2 2-1,0 2-4,4-1 2,0-2 5,5 1-4,9-5 0,6-2 5,8-5-1,4-1-1,0-3 1,0 0 0,0 1 1,4 0 2,15 3 2,6 0 1,9 0-2,1-1 1,0 0-1,-10 0-1,-2-1-1,-8 1 0,-6-1 0,-4 0 1,-5-1-1,0 0-3,0 0 1,0 4 1,-1 3 1,-7 2 1,-3 3 0,2-1 2,-1 5 2,2 0 0,1 2 3,0 3 4,3 8 1,3 6-5,1 6 2,0 9 23,0 3-8,0 2-12,0-1 1,0-4-2,2-5 0,1-4-2,-2-8-8,0-5 1,-1-6-1,0-6 0,0-6-1,0-5-1,0-3 0,0-4-1,7 0-23,11-13-93,8-12-190,7-17-492</inkml:trace>
  <inkml:trace contextRef="#ctx0" brushRef="#br0" timeOffset="54178.89">3696 4972 716,'0'0'63,"0"0"-56,0 0-7,0 0 47,0 0 6,0 0-8,-32-15-35,28 13-8,-3 0 8,2 0 50,1-1 2,4 1 0,-2 0 13,2 2-2,0 0-12,0 0 0,0 0-17,0 0-18,0 0-12,0 2-8,0 13-1,0 7 6,0 8 21,0 7-5,0 6-1,0 1-12,0 3-4,0 0-3,0 0-3,-7 2-3,-2-4 1,0-4-2,0-9 0,3-10-3,3-8 2,3-6-4,0-6-3,0-2 3,0 0 5,0 0 4,0 0 1,0 0 2,0 0 6,0 0-10,2 0-1,12 0-2,15 0 0,16 0 3,17-2 4,17 2 22,17-2-7,7 0 21,11 1-3,5-2-3,3-1-9,5-4-14,1-1-3,6 0-7,0 1 4,0 2-7,-9 5 2,-11 1-3,-12 0 0,-15 0-4,-9 0 2,-8 0 1,-7 0-1,-1 0-3,3-10 1,0-2 2,3-2 0,1-1 2,-2 2-4,-2-1 0,-9 3 2,-8 4 0,-13 0-1,-11 1 2,-10 3 1,-5 3-1,-2-2-4,2 2 1,7 0-2,6 0 4,4 0 0,1 0 1,-1 3 1,-9-1 0,-8-2 0,-7 1 0,-2-1 0,0 0-1,0 0 1,0 0 0,0 0 2,0 0 1,-4 0 0,0-6 0,-3-1-1,-2-4 0,0-3 0,-4-3-1,0 2-1,-1-5 2,3 0-2,2-4 4,5-3-3,1-1 0,3-1 3,0 0 3,0 1-6,3-1 1,-1 2 0,-2-1 0,0 0-1,0-1 0,-2 1 0,-2 3-1,1 0 2,3 2 3,0 2 0,2 1-1,6 0-1,0 4-2,1 2 1,0 2 1,-4 1-3,2 2 0,1-1 1,-1 0-1,-1 3 0,-2 0 0,0 3 0,-2 1 1,-2 2-1,1 0 0,1-1 1,-2 0-1,0-3 0,0-1-1,0-3 1,0-4 0,0-2-1,0-2-1,0-1 2,0 0 0,2-1 1,4 1-1,0 2-1,-2 4 1,1 5 0,-3 2 0,-2 5 0,0 0 0,0 0-2,0 0-2,0 0-2,0 0 0,0 0-3,0 0 1,0 0-1,0 0-4,0 0-23,0 0-63,2-2-127,0-3-318</inkml:trace>
  <inkml:trace contextRef="#ctx0" brushRef="#br0" timeOffset="55221">3530 4859 195,'0'0'358,"0"0"-341,0 0 34,0 0 57,0 0-17,0 0-12,10-27-37,-8 25 2,0 0 11,0 1 11,-1 0 1,0 0-4,-1 1-14,1-1 12,-1 0 7,0 1-17,2-2-22,0 2-5,0-2-5,3 2-8,-3 0-7,3 0-3,-4 0-1,0 0 0,-1 0 0,2 2-1,0 7 0,0 3 1,1 3 2,1 3 2,-1 1 3,4-2 0,0 0-1,1-4-5,0-2-1,0-2 0,-1-4 1,-2 0-1,-3-2 0,1-1 0,-3-1-8,0-1-9,0 0 5,1 0 11,2-2-3,-3-5 3,2 0 0,-2-2 1,0 3 3,0 2 13,0 2-2,0 2 1,0 0 5,0 0-17,0 0-3,0 0-2,0 0-24,1 0-65,9 0-168,6-1-253</inkml:trace>
  <inkml:trace contextRef="#ctx0" brushRef="#br0" timeOffset="56436.29">6456 2939 498,'0'0'120,"0"0"-72,0 0 77,0 0 2,0 0-43,0 0-26,-6-2 5,2 2 2,1-2 8,3 2-8,0 0 30,0 0-28,2 0-46,12 0 36,6 0-20,1 7-10,1-1 11,-3 3-13,-3 3-8,-3-1-3,-2 2-5,-1 0-3,-3-2-4,-3 0 0,1 0 0,1-2-1,-3 0-1,2-3 1,-1-3-1,-2 0 0,0-1 1,-1-2 0,-1 0 0,0 0 2,0 0 1,0 0 4,0 0 7,2 0 9,2 0-4,3-8-10,4-4 2,3-1-6,4-2 2,1 0 1,3 0 1,-3 2 5,-4 2 1,-5 1-7,-3 3 5,-3 1-5,1 2-1,-4 0-4,2-2-2,1-1-2,3-1-2,5-3-13,3-1-8,3 2-16,-1 0-16,-1 2-25,-5 4-21,-7 0 34,-3 2 27,-1-1-7,0-2-73,-4 0-38,-6-4-216</inkml:trace>
  <inkml:trace contextRef="#ctx0" brushRef="#br0" timeOffset="69099.29">9051 3810 1200,'0'0'186,"0"0"-168,0 0 34,-52 56 52,26-14-15,-6 6-32,-1 2-39,1-3-13,4-4-3,6-8-2,10-8-3,6-10-47,6-10-110,6-7-104,12-7-83</inkml:trace>
  <inkml:trace contextRef="#ctx0" brushRef="#br0" timeOffset="69288.46">8721 3896 1217,'0'0'148,"0"0"-143,67-62 46,-22 44 29,7 5-17,7 2-13,3 5-43,-3 1-7,-2 3-1,0 2-63,-5 0-108,-7 0-188</inkml:trace>
  <inkml:trace contextRef="#ctx0" brushRef="#br0" timeOffset="69819.38">9204 4016 1366,'0'0'43,"0"0"-41,0 0 44,0 0-4,-42 84-18,38-49-19,4-2-5,10-5-2,11-6-8,3-8-39,-1-10-19,-1-4 0,-1-8 36,-5-15 29,-3-9 3,-4-5 4,-7-3 3,-2 0 4,-5 6 8,-12 9-7,-4 7-8,5 12-4,2 5 0,4 1-13,8 0-16,2 3-2,8 1 10,17-4 20,7 0 1,5-9 10,4-11 25,4-2 30,2-7-20,0-4 7,0-2-32,-6 0-6,-4 2-1,-12 5 3,-12 10 0,-9 8 1,-4 9 6,-8 1-16,-13 15-7,-5 14-8,-1 9 4,0 13 4,1 9 1,0 7 1,1-3 1,4-6-3,6-9-1,7-11-22,4-10-66,4-9-20,0-9-16,6-10-74,5-1-78,-2-17-145</inkml:trace>
  <inkml:trace contextRef="#ctx0" brushRef="#br0" timeOffset="69997.66">9511 3962 1096,'0'0'94,"0"0"14,0 0 27,0 0-99,86-39-30,-43 29-6,6 3-14,3 4-179,-2 3-126,-8 0-322</inkml:trace>
  <inkml:trace contextRef="#ctx0" brushRef="#br0" timeOffset="70487.04">9914 3954 623,'0'0'642,"0"0"-622,0 0 48,-76 10 29,45 11-58,1 6-20,8 3-18,7-1-1,8-2 0,7-7-4,0-7-11,12-7-9,6-6 19,6-3 5,2-18 7,1-4 2,-4-4 12,0 1 8,-5 6-4,-4 7-18,-4 9-7,-2 6-2,-3 6-17,-1 16 12,-3 6 7,-1 1-1,0-3-3,0-6 3,0-8-1,4-9-1,13-3 3,7-12 1,5-14 12,4-7 8,-2-6 22,0-4-10,-3-3-5,-2-1-18,-2-3-8,-5 0-1,-4 0-1,-7 0-3,-3 11-7,-5 15-16,0 18 18,0 10-3,-7 23-8,-6 15 14,-5 10 4,1 9 1,0 2 0,6 0 0,4-7 0,7-10 0,0-10-1,10-9-8,10-10-63,8-9-136,5-8-160</inkml:trace>
  <inkml:trace contextRef="#ctx0" brushRef="#br0" timeOffset="71673.82">10789 4173 1300,'0'0'34,"84"-96"-20,-31 43 134,-1-3-63,-2 5-37,-9 2-23,-9 5-20,-13 6 1,-10 5-3,-9 7-3,0 11-15,-15 9-19,-14 6-15,-8 12-3,-5 13 21,3 7 16,10 4 11,13-2-5,16-4-25,2-4 26,16-6 5,5-6 3,2-3 1,2-2 11,-2-1 23,0 4-9,-4 3-7,-5 7 0,-7 3-8,-5 3 1,-4-1-4,3-4-5,1-4-2,3-9 1,7-6-1,4-4 3,9-4 3,4-18 4,4-7 3,-3-4 20,-5-1-3,-6 1-13,-8 3 6,-8 8-4,-5 7-8,0 9 1,-5 6-13,-10 10-13,-1 14 3,-1 7 7,8 3-8,7-1-25,2-4-9,3-6 8,12-6 22,4-8 9,3-8 1,4-1 5,1-10 3,3-11-3,-2-4 6,-2-2-4,-3 1 2,-3 2-4,-3 7 0,-6 4-2,-3 7-1,-5 3-16,-1 2-12,2 0 5,-1 1 11,4-1 9,-2-1 6,1-2 0,-1 1 1,-1-3 2,-2 0 4,-2-1 9,0 3 7,0 2-14,-1 2-3,-8 0-6,-3 9-10,-2 10 2,-2 4 6,3 1 0,1 3 0,1-2 2,2-2-1,1-1 1,2-5 0,4-3-1,2-4-1,0-4-1,9-5 2,11-1-1,6 0 2,3-12 2,5-5 4,-5-4-6,-3-2 0,-1 0 1,-5-1 3,-3-1 0,0 1 1,-2 1-3,0 3 5,-2 2-2,-3 7-4,-5 3 3,-2 5 3,-3 3-3,0 0 0,0 0-1,0 0-3,0 0-1,0 0 1,0 0 5,0 0-4,0 0 0,0 0-2,0 0-1,0 0-13,3 7-60,2 3-114,-5 0-201</inkml:trace>
  <inkml:trace contextRef="#ctx0" brushRef="#br0" timeOffset="71951.31">11657 3649 1233,'0'0'181,"0"0"-172,0 0 74,0 0-20,0 0-45,-14 73 31,3-23-24,-5 4-21,2-2 0,3-2-4,-1-6-1,3-4-8,0-10-62,3-6 9,4-8-32,2-8-56,0-5 19,10-3-26,6 0-116,-4 0-236</inkml:trace>
  <inkml:trace contextRef="#ctx0" brushRef="#br0" timeOffset="72759.77">11773 3904 960,'0'0'116,"0"0"-18,0 0 62,0 0-32,0 0-74,0 0-43,0 19-9,0 8 14,0 4-7,0 0-7,0-4-2,0-3 0,0-7-10,13-10-25,4-7 5,5 0 18,3-20 9,-1-7 3,-4-4 2,-5-1 5,-3 1 13,-7 6 19,-3 7-13,-2 6 1,0 9-9,0 3-10,-8 8-8,-4 14-14,2 7 8,6 5 1,4-3 2,0-4-21,7-6-18,10-6 6,5-9-14,5-6 14,2-4 26,3-14 10,0-8 3,1-3 0,0-4-2,-2-1 3,-5 3-3,-6 4 0,-7 9-1,-8 7 1,-5 10 3,0 1-4,-16 16-30,-4 8 22,3 6 5,8-1-25,9-2 3,0-3 10,10-2 3,6-8 2,5-3 7,0-7 3,3-4 4,7-2 1,4-15 8,6-8-9,2-8 4,0-7 4,-5-2 2,-5-2 23,-6-3 11,-11 3-12,-11 5-5,-5 6-14,-8 12 6,-13 14-8,-1 7-15,-3 13-11,0 14 4,2 9 4,4 4 2,5 5 1,7-1-1,7-4 0,0-6 1,0-5-1,2-8-1,2-5-42,-3-5-108,-1-5-60,-1-6-255</inkml:trace>
  <inkml:trace contextRef="#ctx0" brushRef="#br0" timeOffset="72911.78">12417 3897 1232,'0'0'138,"65"-31"-134,-28 21 0,4 4 3,7 3-7,7 2-9,3 1-200,-5-1-214,-7 0-186</inkml:trace>
  <inkml:trace contextRef="#ctx0" brushRef="#br0" timeOffset="73698.94">12926 3845 709,'0'0'465,"0"0"-450,0 0 32,-88 5 21,50 11-21,-1 4-33,6 6-14,6 1-12,9 0-19,15-5-37,3-6-4,22-8 34,7-8 24,3 0 12,-5-10 2,0-7 27,-8-4 30,-1 0-8,-3-1-10,-4 6 46,-4 6-11,-4 5-27,-1 5-2,-2 0-18,0 7-27,0 9-5,0 6 5,-2 1 2,2 0-2,0-3-23,0-4-66,2-4-59,3-7 50,0-5 76,2 0 22,3-10 36,4-12 54,4-2 3,3-4-12,1 4-19,-2 5-15,-5 7 1,-6 5-4,-6 7-5,-2 0-39,2 14-1,-2 8 1,0 4 0,-1 2 3,0-2-3,0-3 0,0-6-40,0-6-45,0-6-3,9-5-26,5-1 9,9-16 37,5-7-1,1-3 43,0-1 26,-1 2 0,-3 1 0,-3 5 9,-6 7 31,-6 6 34,-8 7-10,-2 0-34,-5 14-24,-12 9 6,-1 5 4,7 1-12,9-5-3,2-2 0,19-10-1,12-7 4,5-5 0,4-2 2,-1-13 44,-3-8-7,-6-2 15,-6 0-14,-8-1-11,-7 3 4,-7 5-13,-2 7-5,-4 7-8,-10 4-11,-2 9-13,3 13-1,6 3 7,5 3 3,2-1-1,2-5 4,12-2 0,6-8-1,11-5 2,11-7-2,7 0-75,2-8-70,-1-9-223</inkml:trace>
  <inkml:trace contextRef="#ctx0" brushRef="#br0" timeOffset="86472.78">1698 671 1383,'0'0'50,"0"0"-50,0 0-57,21 86 57,-21-29 9,0 5 17,-5 7-6,-11 1-13,0-4-7,-2-5-6,2-10-79,3-11-84,4-13-127,2-12-246</inkml:trace>
  <inkml:trace contextRef="#ctx0" brushRef="#br0" timeOffset="87063.57">1430 435 906,'66'-72'4,"14"13"6,1 19 33,2 15-37,-6 21 14,-9 8-4,-5 23-12,-12 14-1,-8 7-1,-16 8-2,-11 4 3,-16 7-2,-7-1-1,-25 0-1,-20-6-30,-14-4-16,-18-8-27,-12-8-38,-9-6 10,-6-7 2,1-8 23,4-8 44,8-6 33,12-5 12,20 0 87,13 0 46,20 0-22,14-2-34,12-2 3,7-2 11,2-1-19,19 0-61,13-3-23,12-1 1,10 0 2,-1 2-1,2 1 1,-9 5 2,-5 3 7,-4 5 1,2 14-9,2 6 0,-2 9-2,0 7-2,-3 9 0,-2 3 1,1 1 0,-5 1 2,-5-9 2,5-8-2,2-9-2,5-16 2,8-9 1,2-4-1,5-10 1,-4-10-4,-2-6-1,-7-3-28,-5-2-18,-3-1-22,-2 2-64,1 2-68,2 8-63</inkml:trace>
  <inkml:trace contextRef="#ctx0" brushRef="#br0" timeOffset="87762.19">1596 1041 480,'0'0'200,"0"0"-120,0 0 37,0 0-1,0 0-13,0 0-24,-16-5-20,16 15-22,0 14-1,0 7 38,0 10-7,-3 7-34,-1 4-18,-5 1-4,-5-1-7,3-5-4,-1-5-22,1-7-102,3-10-77,2-10-240</inkml:trace>
  <inkml:trace contextRef="#ctx0" brushRef="#br0" timeOffset="99264.01">3997 2315 1302,'0'0'99,"29"54"-96,-15-12-3,0 4 44,-7 6 22,-3 2-33,-4 0-27,0-1-6,-4-7-23,-6-5-110,1-13-83,0-12-120,0-16-295</inkml:trace>
  <inkml:trace contextRef="#ctx0" brushRef="#br0" timeOffset="99771.15">3885 2503 594,'0'0'232,"0"0"-179,-30-59 38,30 41 39,0-5-34,19-1-32,10-2-14,10 2 3,12 4-18,5 8 22,10 8-11,2 4-5,-4 9-25,-11 11-13,-15 9-3,-14 2-1,-17 1-2,-7 5-28,-17-1-36,-19-2-5,-11-4-13,-9-5-28,-2-7-79,-1-5-32,3-7 121,5-6 103,10 0 1,13-6 113,14-7 83,14-1-39,0 3-43,7 1-16,9 7-37,2 3-33,4 0-19,6 13 14,9 3-6,8 0-9,9 2-4,6 1 0,-4 3-3,-4 5-1,-12 4 5,-11 0-6,-9 5-2,-6-3 2,-5-3 0,-2-1-2,-2-4 1,1-6-30,1-5-24,2-4 4,3-5-36,6-5-44,2 0-116,4-2-105</inkml:trace>
  <inkml:trace contextRef="#ctx0" brushRef="#br0" timeOffset="101745.45">4514 3082 746,'0'0'193,"0"0"-172,0 0 85,0 0-23,0 0-32,0 0-24,-10-7-25,10 6 0,0-1 5,0 0 5,0-2-3,0 1-1,0-1 4,0-2 3,5 2 1,4-1-7,0 1 0,2 1-1,-2 3 3,-1 0-2,-2 0-8,-1 2-1,-1 9-1,-1 0 1,-3 3 2,0 0 1,0-1-3,0-2 0,0 1-1,-7 0-11,-3 0-3,-4 3 0,-6 1 2,-1-1-14,0-3 1,4-2 6,9-5 14,5-3 5,1-2 1,2 0 1,0 0 1,0 0 5,0 2-3,0-1-4,-1 0-1,1 0 0,-1 1 1,0-2 0,-1 0 1,2 0-1,0 0 0,0 0 3,0 0 16,0 0 4,0 0-2,0 0-8,0 0-9,0 0-4,0 0 0,0 0 0,0 0-1,0 0 1,0 0-1,0 0-1,0 0 1,0 0 1,0 0 0,0 0-3,0 0 2,0 0-2,0 0 1,0 0 1,0 0 0,0 0 1,0 0 0,0 0 0,0 2 0,0-2 0,0 0 2,0 0-2,0 0-1,0 0 1,0 0 0,0 0-2,0 0 2,0 0 1,0 0-1,0 0 4,0 1-2,0-1 1,0 0 2,0 0 4,0 0 3,0 0 5,0 0 2,0 0 5,0 0-5,0 0-4,0 0-4,0 0 2,0 0-6,0 0 3,5 0 6,18 0 7,11-6 8,8-4-6,3-2-2,-5 1 5,-8 1-7,-9 2-18,-8 1-3,-3 0-102,-3-3-219,-2-3-453</inkml:trace>
  <inkml:trace contextRef="#ctx0" brushRef="#br0" timeOffset="102420.19">5116 688 1008,'0'0'91,"0"0"-35,0 0 40,0 0 17,-25 75-5,18-24-40,1 5-20,2 0-20,3-5-3,1-3-13,0-5-9,7-7 1,4-7-4,-1-10-32,-4-6-33,-3-8-34,-3-5-61,0 0 23,0-13 26,-2-9-153,-3-5 75,0-6-22</inkml:trace>
  <inkml:trace contextRef="#ctx0" brushRef="#br0" timeOffset="102929.71">4796 803 461,'0'0'389,"0"0"-328,0 0 8,6-69 55,35 40-42,19-1-16,17 0 7,11 7-39,3 8 2,-8 10-1,-8 5-14,-12 4-5,-13 14-2,-13 5-11,-15 2-3,-21 5 0,-6 2-3,-31 3 1,-17-3-20,-9 1-42,-15-2 0,-2-4-2,-3-2 15,-2-1 15,-2-5 10,3-4 2,15-5 21,18-7 3,21-3 23,20 0 42,9 0 61,15-2-59,19-1-57,11-1 11,2 4 17,-2 0-18,-4 0-7,-1 13 0,0 0-5,2 3-3,6 0 0,5 0-5,-3 2 1,-5-3-1,-11 1 0,-11-4-1,-6-2 1,-8-2-2,-3-2-10,-4-2-28,-2-1-24,3-2 0,-1 1-5,3 0 7,4 1-10,3-1-87,2 0-188</inkml:trace>
  <inkml:trace contextRef="#ctx0" brushRef="#br0" timeOffset="104562.3">1680 4440 1329,'0'0'52,"0"0"-37,0 0-14,0 0 9,0 0 4,9 54 7,-9-29-13,0-3-8,0-4-25,-2-5-60,-1-7 1,3-6-27,0 0 0,0-13 104,7-11-2,9-8 3,3-6 6,5 0 38,-3 3 16,-3 8 11,-2 8 25,-2 7-11,-5 7-22,0 5-8,1 0-41,0 11-5,0 9-3,1 8 4,-9 5 2,-2 2-5,0-5-1,-9-3-40,-2-6-26,2-11 20,5-7 11,3-3 19,1-10 16,0-14 7,5-5 9,8-3 13,5-1 5,1 4 6,4 4 5,0 7-10,-1 4-11,1 9 9,-2 5-11,-4 0-13,-1 9-5,-4 10 0,-5 4-2,-5 6 0,-2 2 1,0-1-3,-9-3-3,-2-4-32,1-8-41,3-5-71,5-8-77,2-2-276</inkml:trace>
  <inkml:trace contextRef="#ctx0" brushRef="#br0" timeOffset="105132.98">2128 4390 671,'0'0'745,"0"0"-745,0 0-4,0 0 4,0 0 22,0 0 5,20 68-17,-20-41-10,-1-3-31,-6-8-56,2-5 7,3-9-15,2-2 36,0-10 59,0-12 11,7-8 15,6-2 44,-1 0 18,2 4-9,-4 7-4,0 7-8,-3 5-14,0 7-28,1 2-23,1 0-2,1 14-9,5 5 8,-3 6-1,-5 3 0,-2 1 0,-5-2-17,0-5-12,0-5-4,0-6 1,-3-5 11,3-6 0,0 0 23,0-14 29,0-8-22,0-5 3,7-1 17,6-1-4,1 5-6,3 3-3,3 4 5,0 6 5,2 4-5,-1 6-2,0 1-7,0 4-4,-5 13-5,-5 8-1,-7 6-3,-4 3 3,0 1 1,0-3-1,-9-5-12,2-11-49,1-7-57,5-5-46,1-4-146,2-11-224</inkml:trace>
  <inkml:trace contextRef="#ctx0" brushRef="#br0" timeOffset="105426.3">2802 4240 935,'0'0'141,"0"0"-123,23-64 50,-25 56 31,-13 8-32,-9 0-28,-1 12-37,-5 14 0,1 11 11,1 11 5,3 13 11,5 8 19,7 0-8,6-2-17,4-6 18,1-11-15,2-6-14,0-10-7,0-5-4,0-9 0,-3-6-1,-3-6-15,-1-4-49,-4-4-61,-3 0-99,0-15-223</inkml:trace>
  <inkml:trace contextRef="#ctx0" brushRef="#br0" timeOffset="105584.71">2510 4618 1050,'0'0'354,"0"0"-354,92-34 0,-49 22 1,5 5-1,0 1-115,-6 0-431</inkml:trace>
  <inkml:trace contextRef="#ctx0" brushRef="#br0" timeOffset="114231.06">5501 1126 524,'0'0'135,"0"0"-117,0 0 67,0 0 58,0 0-43,0 0-22,0 0-38,7-20-1,-6 18 1,0-1 0,-1 0-3,2 1 1,-2 1-1,0 0-4,0 1-2,0 0-3,0 0-10,0 0-9,1 3-5,1 11-3,-1 7 7,2 2 12,-3 0-2,0 0-7,0-2-2,-5-1 1,-2-4-6,1-2-1,1-4 0,4-3-2,0-1 1,1-2 0,0-1-1,0 2-1,0-2 2,0-1-2,0-1 0,0 0-1,0-1-55,0 0-76,0 0-77,0-4-276</inkml:trace>
  <inkml:trace contextRef="#ctx0" brushRef="#br0" timeOffset="114929.8">7182 2082 1041,'0'0'145,"0"0"-51,0 0 66,0 0-80,0 0 16,-31 99 8,28-46-51,-1-3-30,0-5-8,-2-4-2,-2-7-11,2-4-2,1-10 0,3-7-43,1-9-82,1-4-114,0-8-49,0-14-288</inkml:trace>
  <inkml:trace contextRef="#ctx0" brushRef="#br0" timeOffset="115415.76">6951 2052 874,'0'0'142,"0"0"-62,34-76 23,20 49 35,20 2-31,12 8-32,4 11-36,-10 6-6,-15 16 0,-19 13-11,-18 7-19,-19 3-3,-9 4 0,-22 1-3,-19-1-21,-13-1-19,-9-4-7,-3-6-13,-9-2-28,1-5 41,-1-5 12,9-7 33,18-9 5,20-4 2,18-4 21,10-12 83,10-4-19,18-1-8,8 2-26,9 4-2,-2 4-32,-4 6-9,-7 5-9,-6 4-1,-5 13-1,0 5 1,-2 6-1,-4 3-1,2 5-7,-3-2 1,-1 3 1,-2-5 6,-4-4 0,2-6 1,3-10 0,3-5-4,5-5-2,4-2 0,4-2-43,-1-10-44,-3-1-53,-6 2-34,-4 0-116,-1 2-322</inkml:trace>
  <inkml:trace contextRef="#ctx0" brushRef="#br0" timeOffset="118019.79">7587 2613 875,'0'0'190,"0"0"-171,0 0 68,0 0 8,0 0 3,0-57-41,-13 57-42,-5 0-15,-3 3-3,-4 11-3,5 5 0,2 4 0,8 0-25,6-4-13,4-3 7,0-4-3,7-7-4,7-5 21,2 0 21,3-8 2,1-5 1,0-2 1,-2-1 1,-2 3 4,-4 1 12,-4 3 9,-3 5-4,-3-2 14,-2 6-3,0 0-6,0 0 0,0 0-4,0 0-14,-6 3-6,0 12 0,3 11 2,2 14 2,1 10 6,0 7 1,0 3 6,-6-2-18,-4-4 6,-6-2-4,0-8-2,-1-8-1,2-10 3,4-8-2,4-8-3,1-7 0,1-3 4,-3-1 12,0-15-1,2-6-11,5-11-2,1-8 0,20-12-3,17-8-2,9-6-4,5 0-56,-2 10-65,-6 11-79,-8 18-192</inkml:trace>
  <inkml:trace contextRef="#ctx0" brushRef="#br0" timeOffset="118573.76">7028 3796 1208,'0'0'126,"0"0"-48,0 0 62,0 0-104,0 0-8,-2 92 53,8-35-31,-3-1-34,-3-2-15,0-3 1,0-6-2,-2-10-67,-1-8-101,1-13-131,0-14-212</inkml:trace>
  <inkml:trace contextRef="#ctx0" brushRef="#br0" timeOffset="119085.19">6898 3853 801,'0'0'83,"0"0"-15,1-57 92,21 36-81,17 1 10,14-1-32,10 2-24,5 8 15,-3 7 6,-2 4-13,-6 9-11,-5 11-7,-7 8-17,-13 3-2,-14 5-4,-18 4-2,-4 2-32,-30-2-20,-15-3-23,-14-4-3,-7-7-1,-5-5-12,0-7 7,8-7 85,11-7 1,20 0 57,16-7 16,12-7 54,8-3-32,2 2-35,16 1-15,5 1-24,7 6-13,8 0 0,-1 7-3,-1 0 0,-2 4-4,-6 14 1,-1 9 0,-5 5-2,-3 5 1,1 1-3,-1-4 3,-2-3-1,-3-4 0,2-5-1,-5-4 1,0-3 0,-1-6 0,-1-4 0,-2-3-13,1-2-16,3 0-46,4 0-34,6-2-98,3-4-270</inkml:trace>
  <inkml:trace contextRef="#ctx0" brushRef="#br0" timeOffset="125481.77">7442 4502 982,'0'0'72,"0"0"-70,0 0 56,0 0 23,0 0-22,0 0-28,0 0-25,-2-55-6,2 53 0,7-2 2,4 3-1,3 1 0,2 0 0,0 0-1,1 0 1,-3 0-1,-4 9-1,-7 0-1,-3 4-7,-1 2-10,-18 4-11,-6 3 6,-4-2-1,3-2-4,5-3-8,7-5-9,4-4 21,9-4 16,0-2 9,1 0 3,0 0 52,2-1 12,8-8-34,4 1-1,-1 0 15,3 3-8,0 1-5,-2 4-9,0 0-6,-1 4 0,-4 11-3,-4 3-4,-5 1-1,0 1-2,-10-1-3,-6-3-1,-4-1-3,-1-4-2,-1-3-7,-1-4-9,1-4 2,1 0-14,0 0-3,1-4-29,6-5-33,7-5-91,7-5-409</inkml:trace>
  <inkml:trace contextRef="#ctx0" brushRef="#br0" timeOffset="140311.94">14307 3646 1274,'0'0'68,"0"0"-55,0 0-1,-13 69 97,4-19-12,-3 4-43,-1 3-24,0-3-24,1-9-1,4-5-5,2-9-19,2-8-63,2-8-73,2-8-108,-2-7-150</inkml:trace>
  <inkml:trace contextRef="#ctx0" brushRef="#br0" timeOffset="140788.05">13933 3649 10,'0'0'933,"35"-93"-908,23 46-11,21 0 100,12 7-37,0 12 10,-4 13-43,-6 15-10,-7 3-16,-6 17-3,-9 8-1,-16 5-5,-16 8-8,-19 9 1,-8 6-2,-30 3-1,-23-3-28,-19-5 4,-13-5-33,-12-6-32,-4-7-17,1-9-19,7-10 58,16-10 68,19-4 17,23-12 52,20-12 57,15-5-37,12-2 31,18 5-49,8 5 4,3 8-8,5 10-31,2 3-22,5 2-4,3 15-6,3 5 1,-2 6-3,-5 6 0,-4 2-2,-7 1 0,-4-3-1,-6-3-15,-8-2-10,-6-2-6,-6-3-5,-3-4-44,-3-2-24,2-4-42,1-2-99,5-6-76</inkml:trace>
  <inkml:trace contextRef="#ctx0" brushRef="#br0" timeOffset="141545.64">14826 4270 1093,'0'0'243,"0"0"-204,0 0 67,0 0-51,0 0 60,0 67-45,0-37-38,0 5-15,-2-2-11,-6 0-3,1-2-3,2-7-15,1-5-75,4-6-81,0-8-100,0-5-178</inkml:trace>
  <inkml:trace contextRef="#ctx0" brushRef="#br0" timeOffset="141800.83">14719 4318 487,'0'0'365,"0"0"-353,0 0 46,0 0 79,0 0-22,0 0-11,-33-15-34,33 15 18,0 0 1,0-1-18,0 0-14,4 0-29,13-1-15,15-2-11,16-1-2,12-1-16,6 0-141,-5-1-205,-10-1-624</inkml:trace>
  <inkml:trace contextRef="#ctx0" brushRef="#br0" timeOffset="142431.85">15616 4100 181,'0'0'300,"0"0"-294,0 0 6,0 0 82,0 0-12,0 0-36,-14-9-31,11 9 37,0 0 57,1 0-15,2 0-16,0 0 2,0 0-14,0 0-7,0 0-14,0 0-10,0 0-15,2 0-8,4 0-4,1 0-1,2 0 2,-4 0-3,2 0-3,0 0-1,2 0-2,4 0 1,2 0-1,4-1-17,3-1-53,0 1-65,-2 1-32,-3 0-98,-5 0-67</inkml:trace>
  <inkml:trace contextRef="#ctx0" brushRef="#br0" timeOffset="142905.88">15571 4196 1010,'0'0'197,"0"0"-191,0 0 118,0 0 1,0 0-57,0 0-16,-2 0-31,11 0-3,7 0-1,8-3-15,5-1-2,2-1-44,1 1-95,-3 1-111,-2 2-216</inkml:trace>
  <inkml:trace contextRef="#ctx0" brushRef="#br0" timeOffset="148305.71">16346 3870 1273,'0'0'94,"0"0"-94,0 0 0,1 85 75,-6-46-15,-2 2-20,1-1-33,1-2-4,0-3-2,0-3-1,1-7-2,0-8-40,2-5-44,2-10-74,0-2-87,0-17-98</inkml:trace>
  <inkml:trace contextRef="#ctx0" brushRef="#br0" timeOffset="148768.07">16121 3806 641,'0'0'60,"6"-65"-8,26 28 85,17-4-8,15 3-45,11 10-4,4 12 6,-4 16-28,-6 6-22,-8 21-5,-11 6 0,-7 5-20,-14 4-3,-19 2-5,-10 4 0,-34 5-3,-25 0-17,-18-1-54,-16-7-22,-5-7-11,0-10-16,11-10 35,24-15 50,21-3 35,24-15 11,18-7 81,3-4 29,24 2 4,14 0-27,6 7-10,3 8-13,2 9-33,-5 9-17,-4 18-12,-6 13-3,-8 6-9,-9 4 0,-8 1 0,-1-4 1,0-6-2,1-6-3,5-7 2,4-8-5,5-6-2,5-4-19,4-8-41,0-2-55,2-1-40,-5-10-79,-7-2-161</inkml:trace>
  <inkml:trace contextRef="#ctx0" brushRef="#br0" timeOffset="149026.03">16907 4349 1518,'0'0'63,"0"0"-62,0 0 72,0 0-13,0 70 4,0-36-24,-5 1-34,1-1-2,-3-4-4,3-8-4,1-2-56,0-7-97,3-8-133,0-5-228</inkml:trace>
  <inkml:trace contextRef="#ctx0" brushRef="#br0" timeOffset="149341.67">17289 4153 1375,'0'0'111,"69"-27"-108,-31 18 98,0 1-24,-3 5-51,-1 3-22,-2 0-4,-2 0-57,-6 0-137,-14 0-289</inkml:trace>
  <inkml:trace contextRef="#ctx0" brushRef="#br0" timeOffset="149544.08">17382 4016 1568,'0'0'107,"0"0"-104,0 0 3,0 0 15,0 0-4,0 70 21,0-28-26,-7 2-12,-1-3-18,5-5-97,3-8-107,7-12-221</inkml:trace>
  <inkml:trace contextRef="#ctx0" brushRef="#br0" timeOffset="149780.66">17895 3960 1595,'0'0'6,"0"0"10,0 0-16,-1 75 64,0-31 8,-2 0-64,0 2-5,-1-2-2,-3-6-1,0-5-13,1-8-57,2-10-63,3-13-133,1-2-259</inkml:trace>
  <inkml:trace contextRef="#ctx0" brushRef="#br0" timeOffset="150244.65">17706 3750 1146,'0'0'32,"22"-54"-32,15 25 63,13 3 56,13 3-23,8 8-61,4 15-15,-2 6 6,-2 23 2,-7 11-20,-13 7-6,-15 5 3,-21 2-5,-15 1-11,-26-2-26,-21-7-15,-10-9-10,-6-7-17,-5-13-3,1-9 5,5-8 36,8 0 41,17-10 21,12-7 61,16-5 34,9-4-1,8 2-45,19 2-29,7 6-4,4 11-3,1 5-18,-2 11-8,0 18-5,-6 11-2,-6 9 2,-6 2-3,-7 3-2,-4-3-10,-2-4-6,1-7-10,2-8 24,7-8-27,5-7-13,8-6-59,5-6-50,1-5-94,-2 0-237</inkml:trace>
  <inkml:trace contextRef="#ctx0" brushRef="#br0" timeOffset="150777.07">18375 4572 998,'0'0'153,"0"0"-142,0 0 113,75-45-3,-53 45-42,-2 0-44,-3 13-29,-6 10-5,-5 6 2,-6 1-3,-8 4 0,-13-3-27,-8-3-14,-1-6-15,-1-7-16,4-6 14,1-8 11,6-1 33,4-7 14,2-11 4,7-3 10,2-1 30,4 4 42,1 4 25,0 6-20,2 7-14,9 1-54,10 10-23,5 11 0,3 5 0,2 4-1,-2-2-66,-1-3-42,2-6-118,1-8-111,-1-10-202</inkml:trace>
  <inkml:trace contextRef="#ctx0" brushRef="#br0" timeOffset="151112.89">18840 4218 669,'0'0'219,"0"0"-123,0 0 104,0 0-4,0 0-56,0 0-35,0 0-35,37 4-21,-2-4-22,3-3-18,1-1-9,-3 2-25,-4-2-111,-9 0-147,-11-1-242</inkml:trace>
  <inkml:trace contextRef="#ctx0" brushRef="#br0" timeOffset="151298.76">18912 4108 1479,'0'0'113,"0"0"-101,0 0-5,0 0 59,0 91 18,-3-53-64,-2 2-17,2-5-3,3-3-63,0-5-108,15-8-143,9-12-280</inkml:trace>
  <inkml:trace contextRef="#ctx0" brushRef="#br0" timeOffset="151575.62">19328 4088 1357,'0'0'0,"0"0"-8,0 0 8,12 81 67,-6-49-16,-1-2-38,4-4-13,-2-5-4,0-4-47,-2-6-93,-3-5-25,-2-6-60,0 0-24,0-9-27</inkml:trace>
  <inkml:trace contextRef="#ctx0" brushRef="#br0" timeOffset="151977.04">19345 4131 4,'0'0'483,"-22"-106"-360,12 52-53,4 2 51,6 7 25,0 6-34,20 7-26,12 7 8,12 6-7,8 10-36,6 6 3,0 3-22,-7 12-4,-7 12-5,-9 8-13,-10 6-7,-9 5 0,-12 2-2,-4-1-2,-15 0-19,-21-6-25,-13-5-44,-11-8 0,-6-8-52,-3-10-133,1-7-39,8-1 183,12-14 130,17-5 160,13-3 32,12-2 32,6 0-68,0 4-50,3 3-24,8 8-4,10 9-47,5 1-24,10 18-7,5 9 5,2 7-5,0 5 0,-4 4 0,-3 2 0,-4-1-2,-4 0-33,-2-4-41,0-8-30,3-5-114,1-6-145</inkml:trace>
  <inkml:trace contextRef="#ctx0" brushRef="#br0" timeOffset="152576.93">19619 4525 463,'0'0'234,"0"0"-85,0 0 64,0 0-90,0 0-16,0 0-17,46-47-28,-26 41-17,1 5-13,-2 1-15,-2 0-15,-5 2-2,-5 9-1,-3 4-8,-4 1-37,0-1-19,-7 0-28,-7-1 3,-5-3 17,2-4 16,6-2 21,4-3 36,7-2 5,0 0 59,0 0 37,2 0 8,11 0-48,6 0-13,3 0-15,0 0-17,0 1-7,-6 8-3,-4 0 0,-6 3-1,-6 1-1,0 2-4,-18 1 3,-9 1-1,-5-5-2,-5-4-15,1-5-50,1-3-53,4-2-34,9-12-36,10-6-169</inkml:trace>
  <inkml:trace contextRef="#ctx0" brushRef="#br0" timeOffset="152941.45">20185 4346 1008,'0'0'164,"0"0"-158,0 0 135,0 0-3,0 0-63,68-12-56,-16 12-11,6 0 2,-5 0-10,-9 0-2,-9 0-33,-14 0-128,-14-3-203</inkml:trace>
  <inkml:trace contextRef="#ctx0" brushRef="#br0" timeOffset="153124.58">20297 4172 1548,'0'0'33,"0"0"-25,0 0 20,0 0 9,0 0-25,35 81 15,-27-34-19,-1 0-8,1-1-33,5-5-105,6-10-160,10-14-472</inkml:trace>
  <inkml:trace contextRef="#ctx0" brushRef="#br0" timeOffset="153374.11">20924 4079 662,'0'0'861,"0"0"-861,0 0 0,2 81 23,-7-39 32,-4 3 7,2-1-51,0-6-7,2-1-4,1-7-2,1-5-55,-1-11-52,2-9-98,0-5-116,-1-19-204</inkml:trace>
  <inkml:trace contextRef="#ctx0" brushRef="#br0" timeOffset="153815.81">20848 3918 954,'0'0'52,"18"-74"1,12 46 71,9 7 29,10 6-69,4 9-30,-1 6-22,-4 0-15,-7 14-4,-7 11-7,-6 9-6,-6 7-4,-10 8 3,-6 4-5,-6-1-14,-22-2-1,-21-2-11,-15-8-4,-10-7-43,-5-10-24,-2-9-9,2-7-67,10-7 49,13-6 130,20-13 69,18-6 57,12-3 24,5 0-50,17 1 13,9 5-25,4 6-13,3 9-36,0 7-14,1 3-9,-3 18-11,-6 11-2,-5 9-3,-6 5-2,-4 3-21,1 2 7,-2-4 0,-1-3-8,1-4 19,0-7-12,3-6-13,4-8-56,5-4-46,5-7-22,2-5-73,-2-3-99</inkml:trace>
  <inkml:trace contextRef="#ctx0" brushRef="#br0" timeOffset="154430.66">21501 4555 715,'0'0'86,"0"0"-79,0 0 93,0 0-13,0 0-50,0 0 10,-35-46-24,18 38 7,-5 5-15,-1 3-12,-5 0-3,3 14-3,0 1 1,4 5-27,6-2-61,10 1-25,5-5-59,2-3 57,16-4 96,7-5 21,1-2 28,3 0 51,-2-2 24,-1-7-2,-3-1-20,-5 0-21,-5 3-15,-6 1 3,-3 2 2,-4 1 3,0 1-9,0 2-13,0 0-5,0 0-9,0 0-10,-6 2-7,1 12 8,-1 10 10,1 10 11,3 10-16,2 11-3,0 6 3,0 4-6,2-1-2,-2-3 1,0-5-3,0-6 2,-5-8 6,-1-6 4,-1-7 18,2-4-6,-1-3 12,0-5-2,-2-5-10,1-4-7,0-4-9,1-4 5,-2-2-2,-4-13 2,-3-12-6,-1-8-2,2-9-8,3-11 0,11-9-10,2-10-26,30-8-29,21-4-67,19 10-150,6 5-318</inkml:trace>
  <inkml:trace contextRef="#ctx0" brushRef="#br0" timeOffset="156627.04">8614 5291 483,'0'0'915,"0"0"-898,-12 78 9,-5-36 135,-1-1-51,-1 3-49,-2-3-28,-1-2-13,3-3-14,0-4-2,5-8-3,3-7-1,5-6-13,4-8-51,2-3-47,0-3-4,0-12-68,6-7-11,-3-3 5,0-4 51,1-5 57,-1-2 53,-1-6 7,0-6 21,-2-8 14,0-6 5,0-6 74,0-2-45,5 3 62,19 3-8,13 11-24,15 9 27,10 9-14,4 14-21,2 10-29,-4 11-20,-1 12 2,-10 21-7,-14 14-10,-22 12-6,-17 8-2,-45 7-42,-25 1-67,-16-3-26,-11-9-17,0-12-63,1-15-7,9-15-71,18-16 295,22-5 121,23-26 113,22-12-50,4-8-34,24-1 5,7 4-17,3 7-59,5 14 12,-2 14-45,-1 8-29,-1 17-9,-5 21-4,-8 11-3,-5 7 1,-6 2-2,-3-3 2,3-3-2,3-10-2,1-5 2,3-10-4,0-5-45,3-7-37,2-7-38,2-5-25,1-3-81,1 0-231</inkml:trace>
  <inkml:trace contextRef="#ctx0" brushRef="#br0" timeOffset="157043.96">9006 5781 1390,'0'0'84,"0"0"21,0 0 15,0 0-84,0 0 42,-12 81-47,3-50-17,0 0-8,-2-4-6,4-3-6,2-7-68,3-7-166,2-10-226</inkml:trace>
  <inkml:trace contextRef="#ctx0" brushRef="#br0" timeOffset="157402.72">9472 5652 901,'0'0'225,"0"0"-167,0 0 164,0 0-90,0 0-39,0 0-32,4-5-30,10 5-2,5 0 1,3 0-20,1-3-7,0 1-3,-1 0-21,-1 1-65,-5-1-129,-4 2-151,-5 0-332</inkml:trace>
  <inkml:trace contextRef="#ctx0" brushRef="#br0" timeOffset="157579.69">9461 5723 1247,'0'0'303,"0"0"-301,0 0 93,0 0-32,0 0-37,77-14-26,-48 10-4,1 2-107,0-2-192,-5-1-305</inkml:trace>
  <inkml:trace contextRef="#ctx0" brushRef="#br0" timeOffset="175140.85">10605 5244 701,'0'0'125,"0"0"-94,44-63 64,-13 34 9,10-4-23,10-5-45,4-4-7,-2 0 15,-9-2 3,-12 3 4,-7 1 0,-7 2-32,-5 4 18,-6 6-26,-7 6-5,0 7-3,-6 5-3,-7 8-12,-4 2 3,-3 13-3,-2 17 7,2 17 1,5 11 2,3 9 2,4 2 4,2-4-1,4-10-2,2-9-1,0-11-3,2-9-28,6-4-71,0-7-31,3-6-48,1-3-78,0-5 42,5-1-285</inkml:trace>
  <inkml:trace contextRef="#ctx0" brushRef="#br0" timeOffset="175388.61">11099 5198 1090,'0'0'43,"0"0"-27,0 0 52,0 0 15,0 0 6,3 62-44,-4-32-20,-10-2-13,-3-2-7,4-3-5,-1-8-21,5-4-90,3-5-51,2-5-112,1-1-165</inkml:trace>
  <inkml:trace contextRef="#ctx0" brushRef="#br0" timeOffset="176021.84">10412 5611 544,'0'0'35,"0"0"7,-66 7 82,50-4-3,2 1-40,6-2-18,3-1 15,5-1-8,0 1 12,0 0 8,23 3-3,17 3-25,26 4 16,25 2 23,28-3-25,14 1-13,9-3-23,0-6-5,-6-2-17,-5 0 10,-14 0-24,-18 1 0,-20 1 0,-23 4-4,-22-2-1,-15-2-28,-11-1-28,-7-1-92,-1 0-88,-3 0-174</inkml:trace>
  <inkml:trace contextRef="#ctx0" brushRef="#br0" timeOffset="176588.71">10191 6102 979,'0'0'438,"0"0"-394,0 0-11,0 0 73,-24 98 5,2-42-50,-8 4-33,-5 1-18,-2 0-7,3-5-3,2-7-18,9-9-94,9-11-93,10-12-135,4-17-446</inkml:trace>
  <inkml:trace contextRef="#ctx0" brushRef="#br0" timeOffset="177234.78">10100 6329 1017,'0'0'117,"0"0"-108,0 0 8,0 0 86,0 0-40,73 30-25,-48-24-15,5-6-4,1 0-4,-1 0-10,1-11 1,-3-5-2,-5-3-2,-6-4 4,-6 2-2,-8-2 3,-3 6 0,0 5 6,-2 6 3,-7 4-7,-2 2 0,-3 11-9,-3 12-1,1 3-2,2 3-3,3 1-18,8-3-21,3-2-18,0-4 0,16-4-10,6-7-1,4-4-8,5-6 0,-1 0-55,-3-7 26,-2-5 88,-4-4 23,-1 3 2,-4-2 35,-4 3 44,-3 5 7,-5 2-1,-4 5-1,0 0-33,-6 0-37,-6 12-16,3 6 0,4 2 0,5 0 1,0-1 2,14-3-2,5-6 2,3-4 13,3-4 34,-3-2 3,-2-2 5,-7-11-8,-5-4-8,-4-1-8,-4-3-16,0 3-5,-4 4-8,-9 0-5,-2 6-9,-2 3-16,-3 5-24,2 0-57,4 0-53,4 9-118,7 1-121</inkml:trace>
  <inkml:trace contextRef="#ctx0" brushRef="#br0" timeOffset="177594.59">11019 6118 1085,'0'0'121,"0"0"-60,0 0 118,0 0-110,0 0-41,-13 75 22,-6-14 23,-6 9-39,-4 7 2,-1-2-14,8-4-13,4-9-9,9-10-12,6-10-37,1-11-60,2-13-30,0-11-107,0-7-66,5-11-47</inkml:trace>
  <inkml:trace contextRef="#ctx0" brushRef="#br0" timeOffset="178008.41">10972 6363 824,'0'0'62,"0"0"31,0 0 66,0 0-63,0 0-41,0 0-44,11 12 6,-2 1 9,2 0-8,5-5-3,3-5 1,2-3-4,3-1-4,-3-14-4,-1-4-1,-3-3 4,-4-4 0,-4 1-2,-2 0 4,-3 2 1,-2 6 0,1 4 3,-3 7-6,0 3-2,0 3 0,0 5-5,-9 12-7,-3 6 7,-1 4 0,2 1 0,4-2 0,6 0-1,1-3-1,0-3-7,9-4-25,1-4-59,0-4-39,-3-1-57,-1-3-132</inkml:trace>
  <inkml:trace contextRef="#ctx0" brushRef="#br0" timeOffset="178361.72">11265 6451 1019,'0'0'97,"0"0"-57,0 0 140,0 0-76,0 0-46,0 0-31,60-6-12,-49 23-1,1 2-6,-1 1-6,-4-1 0,-3-1-2,-2-1-3,-2-4-11,0-3-23,0-5 4,0-5-7,-2 0 3,0-6 37,2-10 7,0-7-3,0-3 5,6-3 9,4 3-14,0 2-4,0 6-6,6 10-76,0 4-97,3 4-218</inkml:trace>
  <inkml:trace contextRef="#ctx0" brushRef="#br0" timeOffset="178571.79">11584 6536 1313,'0'0'15,"0"0"63,0 0 72,-7 63-52,4-39-31,1 1-15,0-2-36,2-2-9,-2-5-7,1-3-14,0-4-88,0-6-103,-3-3-248</inkml:trace>
  <inkml:trace contextRef="#ctx0" brushRef="#br0" timeOffset="179709.34">11985 6325 738,'0'0'143,"0"0"-40,1-54 58,-1 32-64,-8-1-6,-4 3-9,-6 5-36,-5 6-15,-4 7-21,0 2-7,2 9-3,4 19-1,8 6 0,8 7-2,5 2 3,12-3-3,10-4 3,4-9-3,-2-6-7,1-11-16,-2-7 17,-2-3-7,-1-13 13,-2-10 3,-4-2 5,-3-5 0,-4 3 7,-4 4 3,-1 4 5,-2 9-7,0 4 3,0 6 5,0 0-21,0 9-13,0 11 9,0 7 4,0 4 0,0-1 0,0 0 0,5-5 0,5-6 0,4-6-2,2-6 1,2-7 0,0 0 1,3 0 4,-1-10-1,-2-3 0,-1-3 0,-3 1-1,-4 0 2,0 0-1,-4 3 1,-1 1 15,-5 5 18,0 3 11,0 3 1,0 0-7,0 0-13,0 0-16,0 0-8,0 0-1,0 2-2,0 5 1,0 2 4,-2 5 7,0 3 3,2 6 13,0 4-3,0 3-3,0 1 3,0 1-10,0-1 0,0-4-10,0-4-5,0-4-2,-1-5 0,-1-6-26,0-3-37,2-5-83,-1 0-222,1-12-747</inkml:trace>
  <inkml:trace contextRef="#ctx0" brushRef="#br0" timeOffset="193327.86">13426 6141 1172,'0'0'353,"0"0"-347,0 0 2,0 0-3,0 0 29,-30 54-15,7-34-19,-10 4-34,-7-2-160,-3-4-433</inkml:trace>
  <inkml:trace contextRef="#ctx0" brushRef="#br0" timeOffset="193881.53">14363 5645 1439,'0'0'62,"0"0"-56,0 0 14,2 60 75,0-26-9,-2 3-46,-2 1-19,-12 0-11,-6 0-5,2-4-5,-1-4-23,4-2-104,5-8-49,2-9-148,7-11-245</inkml:trace>
  <inkml:trace contextRef="#ctx0" brushRef="#br0" timeOffset="194352.8">14094 5315 1160,'45'-75'30,"12"8"-30,9 13 0,6 12 40,2 16 26,4 16-12,-1 10-39,2 16 2,-3 18 2,-12 13-10,-13 9 2,-16 11-6,-16 4-5,-19 3 0,-13 1-12,-28-4-58,-17-4 9,-13-6-23,-12-11 4,-7-12-4,0-10 36,4-13 22,10-14 26,12-1 1,17-21 9,20-11 27,18-5 35,9-4 12,23 0-14,18 4 20,7 10-19,3 12-6,0 15-23,-4 4-15,-4 27-11,-3 13-8,-4 8-2,-4 6-3,-6 0-2,-2-4-1,-3-1-10,-1-6 1,1-9-30,3-6-16,3-11-52,5-9-35,6-10-110,-1-2-229</inkml:trace>
  <inkml:trace contextRef="#ctx0" brushRef="#br0" timeOffset="194839.1">14914 6108 1117,'0'0'29,"0"0"-6,0 0 131,31-55-48,-13 49-39,-2 5-34,0 1-17,-2 5-7,-5 15-6,-4 7-1,-5 6-2,-2 0-12,-14 0-25,-5-3-9,-3-7-53,-2-5 21,0-6-13,0-7 4,4-3 23,4-2 48,5-5 16,8-6 45,5-2 30,0 2 26,7 1 5,14 3-42,8 4-14,4 3 3,0 0-25,-3 12-16,-1 0-10,-4 2-2,-3-1-4,-2-4-48,-2-1-100,-1-7-63,2-1-257</inkml:trace>
  <inkml:trace contextRef="#ctx0" brushRef="#br0" timeOffset="195088.74">15373 5914 1204,'0'0'68,"0"0"-55,0 0 108,0 0-40,64-8-38,-44 8-37,3 0-6,0 0-41,0 0-116,-3 2-103,-6-2-282</inkml:trace>
  <inkml:trace contextRef="#ctx0" brushRef="#br0" timeOffset="195229.79">15327 6036 1321,'0'0'176,"0"0"-172,73-19-4,-38 11 15,8 5-15,6-3-287,8-1-622</inkml:trace>
  <inkml:trace contextRef="#ctx0" brushRef="#br0" timeOffset="195725.58">16313 5771 1335,'0'0'0,"0"0"18,91-85-18,-54 47 103,2-5-31,-6-7-51,-7-6-7,-9-10-6,-7-8-2,-8 5-3,-2 10-1,0 22 1,0 20 2,0 13-4,-7 8-1,-3 30-26,-6 23 26,-1 18 4,5 6-4,3-4 0,9-13-1,0-12-11,9-11-1,10-13-38,3-9-47,3-8-7,0-7-28,-3-4-20,-3 0-96,-5-4-59</inkml:trace>
  <inkml:trace contextRef="#ctx0" brushRef="#br0" timeOffset="195995.49">16682 5643 664,'0'0'149,"0"0"-90,0 0 76,0 0-22,64-60-30,-43 58-11,1 2-30,0 0 9,-2 8 0,-4 6-25,-6 4-8,-3 3-13,-7-2-5,0 1-3,-12-2-30,-4-1-9,0-3 10,4-1 13,4-4 12,3-5 6,5-3-1,0-1 2,10 0 11,14 0 16,12-4-14,4-3-13,0-1-60,-5 0-187,-10 4-406</inkml:trace>
  <inkml:trace contextRef="#ctx0" brushRef="#br0" timeOffset="196348.17">16138 6086 843,'0'0'306,"0"0"-286,0 0-18,0 0 142,0 0-9,0 0-66,-41-6-18,44 6 24,28 2 13,25-2-29,35 0-1,28 0-25,22-4-5,8-6-18,-3 0-10,-12-4-1,-15 2-12,-16 4-34,-14 3-73,-16 3-97,-18 0-116,-17 2-336</inkml:trace>
  <inkml:trace contextRef="#ctx0" brushRef="#br0" timeOffset="197047.93">16060 6393 916,'0'0'224,"0"-60"-156,-4 43 39,-4 9 82,0 8-66,-5 1-45,-2 25-54,-1 17-5,-1 13 17,4 7-5,1-1-13,0-3-8,1-7-7,-3-7-3,3-10-11,4-12-30,6-10-75,1-11-71,12-2-141,4-15-102</inkml:trace>
  <inkml:trace contextRef="#ctx0" brushRef="#br0" timeOffset="197599.6">15981 6540 842,'0'0'195,"0"0"-161,0 0 69,0 0 9,0 0-73,0 0-26,65-39-9,-46 35 2,-1-3-4,-2 1 0,-2-2-1,-6 1 1,-3 3 7,-4 0 3,-1 2 25,0 2 7,0 0-17,0 4-17,-1 12-10,-3 4-4,3 5 3,1-2 1,0-2 0,0-4-2,3-7-22,11-4-50,3-6-9,6 0 1,-2-7 8,-1-6 21,-6-4 7,-3 0 33,-2-3 3,-3 4 10,-3 2 0,0 3 26,-3 5 23,0 5-10,0 1-9,0 0-4,-7 14-26,1 5 0,3 1 0,3 0-1,0-2 0,5-5 1,9-4 1,3-3 5,-1-5 3,0-1 8,-2 0 12,-3-7-1,-4-4-8,0-3-4,-5-1-8,-2 0-2,0 1-6,0 3-1,-2 4-5,-5 2-32,2 5-5,-1 0 7,2 0-5,1 5-1,-1 4-34,3 0-98,0-2-106</inkml:trace>
  <inkml:trace contextRef="#ctx0" brushRef="#br0" timeOffset="197957.55">16704 6351 779,'0'0'484,"0"0"-446,0 0 124,0 0-56,0 0-70,-30 70 47,12-8-24,-2 7-35,-3-1-15,-2-3 5,0-8-5,2-7-9,5-12-22,9-11-65,9-13-83,0-11-107,16-3-220</inkml:trace>
  <inkml:trace contextRef="#ctx0" brushRef="#br0" timeOffset="198297.81">16672 6492 1129,'0'0'53,"0"0"-32,0 0 8,0 0 25,0 0-36,0 0-8,43 51-3,-22-51 6,6 0-6,-3-8-4,1-7 6,-3-3 4,-3-2 1,-5-3-2,-4 2-2,-8 3 1,-2 3-5,0 6-1,0 6 0,-2 3-2,-5 0-3,-3 12-13,0 8 11,1 3-1,4 3 0,2-4-1,3-2-24,0-3-38,0-5-62,3-2-74,8-6-80,1-2-91</inkml:trace>
  <inkml:trace contextRef="#ctx0" brushRef="#br0" timeOffset="198648.84">16973 6547 1054,'0'0'129,"0"0"-117,0 0 165,0 0-66,0 0-70,0 0-27,50 23-6,-43-4-1,-1 4-5,-4-2-2,-2-2-4,0-1-12,0-7-21,-5-4 8,1-3-16,2-4 27,2 0 18,0-7 9,0-8 2,0 0 5,5-4 4,4-3-14,4 0-6,3-2-23,2 1-91,3 5-68,2 3-136,-1 10-148</inkml:trace>
  <inkml:trace contextRef="#ctx0" brushRef="#br0" timeOffset="199204.71">17228 6732 793,'0'0'324,"0"0"-323,0 0 65,0 0 64,0 0-57,0 0 3,15-42-40,-10 42-6,1 2-16,1 12-7,0 8-3,-4 2-3,-3 4-1,-3 1-7,-12-1-30,-4-4-19,-3-6-49,-4-5 35,-3-6-14,4-7 22,2 0-3,8-6 31,8-8 34,7-1 21,0 0 68,9 4 2,9 3-10,1 4-23,0 4-15,-2 0-25,0 12-18,-4 1 0,-1 0-60,-5 0-28,-2-2-29,0-2-44,0-5-132,3-4-221</inkml:trace>
  <inkml:trace contextRef="#ctx0" brushRef="#br0" timeOffset="200037.69">17739 6505 1078,'0'0'147,"0"-57"-142,-13 37 76,-10 7 40,-8 9-100,-6 4-17,-4 10-4,2 14-1,5 9 0,11 3-8,12 0 0,11-5 4,6-3-1,18-7-5,3-8 3,5-6 1,0-7 5,0 0-11,-3-13 6,-2-4 6,-6-5 1,-4-2 4,-5-1 19,-4 2 6,-3 6 6,-2 6-3,-3 7 9,0 4-11,0 1-27,0 16-3,-4 8 0,-2 4 0,1 4 0,3-3-1,2-1-6,0-6-38,0-4-28,3-6-60,3-5-8,-2-6 2,0-2 85,1 0 54,2-2 15,2-9 45,0 0 21,-1-2-3,2 2 4,-3 0-19,2 3-7,0 2-10,-4 3-19,1 3-15,-1 0 0,-2 5-11,-2 8 3,-1 3-2,0 1 1,-1 2-3,-8 0 1,-3 0-2,1-1 1,1-2-3,1-2 2,3-3 1,-1-2 4,3-4-2,1-1 5,1-2 8,2-2-3,0 0 1,0 0 14,0 0 20,9-4-11,4-4-19,8-2-14,2 2-3,2-1-6,2 4-70,-2 3-52,2 2-134,-4 0-212</inkml:trace>
  <inkml:trace contextRef="#ctx0" brushRef="#br0" timeOffset="200479.58">18443 6478 1434,'0'0'117,"0"0"-109,9 75-8,-9-45 69,-2 1-22,-9-2-47,-2-4-13,-1-5-137,-1-5-357</inkml:trace>
  <inkml:trace contextRef="#ctx0" brushRef="#br0" timeOffset="201349.77">19294 5864 1304,'0'0'131,"0"0"-113,0 0 7,0 0-4,-59 103 34,40-28-20,2 0-13,5-5-7,1-10-8,3-12-4,4-11-3,0-11-14,4-11-36,0-10-24,0-5-81,0-17 1,0-15-5,5-18 3,-2-17 79,0-17 76,1-13 1,7-5 29,9 3 16,11 10 30,14 15 75,6 16-61,2 14-25,-4 16-18,-1 14 8,-7 14-2,-1 10-34,-4 20-10,-7 12-5,-9 10-3,-16 7-23,-8 4-37,-31 4 4,-17-1 2,-16-7 7,-14-6 5,-9-9-5,-5-8-41,-2-7-122,11-7-4,16-8 214,18-8 43,22-6 42,18-2 24,13-16 16,5-7-1,19-4-51,10-1-4,11 3 27,3 6-6,-1 7-26,-4 11-37,-6 3-5,-5 15-10,-1 13-11,-5 13-1,-4 9-2,-6 5 1,-5-1 1,-5-7-15,0-11 5,-1-8-3,2-8-51,3-7-26,4-8-22,7-5-70,3 0-116,7-8-161</inkml:trace>
  <inkml:trace contextRef="#ctx0" brushRef="#br0" timeOffset="201852.2">19611 6477 848,'0'0'91,"0"0"-91,0 0 140,0 0-42,0 0-32,0 0-16,-14-33 7,14 23 34,8 1-48,6 1 3,2 2-20,2 3-12,1 3-8,-1 0-4,-1 9-2,-3 3-3,-6 3-9,-8 2-49,0 1-34,-11-1-18,-13-1 5,-1-4 21,2-4 13,4-3 44,9-5 30,6 0 11,4 0 94,0 0 16,0-1 6,9-3-51,6 2-25,0 1-11,2 1-14,-1 0-8,-4 8-10,-2 8-5,-5 1-3,-5 1 5,0 2-5,-6-3-1,-10-3-5,-5-1-10,-2-9-23,-2-2-37,3-2-81,2-10-8,5-9-168,6-6-412</inkml:trace>
  <inkml:trace contextRef="#ctx0" brushRef="#br0" timeOffset="202227.84">20049 6224 905,'0'0'502,"0"0"-476,0 0 43,0 0 25,0 0-44,75-11-31,-47 11-14,0 0-5,-3 0-5,-6 0-82,-5 1-89,-7 0-132,-6-1-422</inkml:trace>
  <inkml:trace contextRef="#ctx0" brushRef="#br0" timeOffset="202385.85">20083 6329 1540,'0'0'0,"0"0"0,0 0 54,68-25-54,-46 25-1,4 0-117,7 0-135,6 0-230</inkml:trace>
  <inkml:trace contextRef="#ctx0" brushRef="#br0" timeOffset="203066.51">20834 6282 499,'0'0'474,"0"0"-474,0 0 0,0 0 161,0 0-84,35-65-45,-13 30 16,11-12 2,9-6-50,5-7-1,0-5-11,-6-4 7,-8-5 5,-10-3 14,-11 7 61,-12 11-55,0 19-7,-9 21 11,-18 19-24,-12 9-7,-6 29 4,-4 18 0,7 19 1,12 10-3,18-1-2,12-7-3,7-10-6,16-14-6,4-9-44,-1-12-4,-4-12 10,-3-9 32,-2-11 25,-5 0-6,-1-7 5,-2-11 3,-2-5 1,3-1 3,-1-3 17,3 4 2,0 3 22,1 4 17,1 3-6,0 3-11,0 6 5,0 1-20,-2 3-11,-1 0-2,-3 3-4,-3 8-12,-4 3 0,-1 4-5,-4 1-6,-12 0-18,-1-2 1,3-4-15,3-6-1,6-2 15,5-5 23,0 0 6,14 0 31,8 0 33,3 0-8,-2 0 4,-4 0-20,-6 4-23,-3 3-5,-7 4-12,-3 2 0,0 3-3,-3 1-3,-11 0-9,-4-1-26,-1-4-29,-1-1-79,1-4-8,1-1-111,-2-4-242</inkml:trace>
  <inkml:trace contextRef="#ctx0" brushRef="#br0" timeOffset="203367.25">20568 6405 1013,'0'0'94,"0"0"-27,0 0 148,0 0-96,0 0-28,0 0-4,114 33-18,-25-27-18,22-6-20,20 0-11,7 0-12,-6-8-8,-10 2-3,-23-1-56,-23-1-153,-22 1-181</inkml:trace>
  <inkml:trace contextRef="#ctx0" brushRef="#br0" timeOffset="204741.67">20392 7054 635,'0'0'322,"0"0"-313,0 0 82,0 0 42,0 0-36,0 0-74,55-79-17,-18 45 9,2-3 25,-1-1 26,-6-1 11,-9 0-20,-6-1-22,-10 0-7,-7 0-14,0 8-1,-14 8-13,-5 11-9,-4 13-18,-4 6 14,-2 24-4,3 12 2,5 6 12,10 1 0,6-3-8,5-5 5,0-9 6,0-4 0,0-4-1,0-7-7,0-4 3,0-3-9,-1-4-3,-2-2 12,2-4 2,0 0 1,1 0 1,0 0 1,0 0 0,0 0 0,0 0-2,0 2-1,-2 1-17,-1-1-7,-1 0 17,2 0 1,0-1 6,2 0 0,0-1 2,0 0 1,0 2 0,0-2-1,0 0 1,0 0-37,0-8-11,4-1-47,-2-4 0,-2-1-39,0-4-63,0 0 39,2-4 47,7 0 30,3 0 81,1 1 66,1 1 79,-5 4 51,-4 4-22,-5 6-36,0 3 38,0 3-36,0 8-67,-11 17-68,-5 11 30,-2 10 31,0 5-17,-1 4-32,-1 0-4,-1-3 0,0-8-9,3-10-4,4-8 0,6-8-8,2-8-35,5-5-78,0-5-53,-2 0-88,2-2-138,1-14-368</inkml:trace>
  <inkml:trace contextRef="#ctx0" brushRef="#br0" timeOffset="205123.71">20470 6911 970,'0'0'75,"0"0"-3,0 0 84,0 0-101,0 0-40,0 0 8,0 22 2,1-12-6,15-5-5,8-2 2,4-3 5,5 0-13,-1-12-4,-3-3 7,-3-7-2,-5 1 4,-5-3-7,-3-1 2,-4 4 0,-7 4 1,-2 7 0,0 8 6,0 2 1,-6 0-16,-7 17-6,-1 5 4,-1 4 2,3 3 1,5 0 1,4-1-1,3 1 1,0-2-2,0-5-3,0-6-26,8-3-41,4-8-74,3-2-55,2-3-128,2 0-144</inkml:trace>
  <inkml:trace contextRef="#ctx0" brushRef="#br0" timeOffset="205409.86">20793 6980 709,'0'0'100,"0"0"47,0 0 58,0 0-62,0 0-37,0 0-93,-16 0-10,5 24 4,3 7-3,4-1-4,4 0 0,0-6-2,6-5 0,9-6-4,1-6-1,4-7 7,-1 0 7,-1-10 4,-2-11 0,-5-6 4,-4-4-5,-4-5-3,-3 3-1,0 4-2,-5 6-4,-6 10-7,-1 6-23,-1 5-39,2 2-51,4 2-98,6 9-147</inkml:trace>
  <inkml:trace contextRef="#ctx0" brushRef="#br0" timeOffset="205693.79">21187 6814 1341,'0'0'104,"0"0"-77,0 0 121,0 0-61,0 0-78,0 0-5,-42 103 6,7-37 15,-2 0-14,6-2-1,7-12-8,6-9-2,9-10-6,7-9-42,2-7-44,0-10-22,3-7-69,6 0-83,0-9-143,-2-12-251</inkml:trace>
  <inkml:trace contextRef="#ctx0" brushRef="#br0" timeOffset="206024.86">21076 6935 870,'0'0'136,"0"0"-133,0 0 74,0 0-5,0 0-22,68 12-18,-43-6-9,3-3-4,3-3-2,0 0-6,-3-8 0,-2-5-4,-4-5-1,-5-2 19,-2 1-9,-4-1-6,-4 2 5,-4 4 2,-3 5-9,0 2-1,0 6 0,-5 1-7,-4 1-6,-1 13-3,-1 6 5,0 6 3,4 1-2,5 2-2,1-2 2,1-5-3,0-4-40,0-7-3,0-2-26,7-5-76,0-4-122,0 0-128</inkml:trace>
  <inkml:trace contextRef="#ctx0" brushRef="#br0" timeOffset="206323.7">21404 7029 978,'0'0'264,"0"0"-244,0 0 132,0 0-74,0 0-49,59 26-14,-53-8-5,-4 0-10,-2 0 1,0 0-1,-2-3-1,-7-4 0,0-3-5,2-2-6,2-4-10,1-2 2,2 0-1,2-5 5,0-10 13,2-2 3,10-6 0,2-2 0,1-5-4,1-3-112,0 2-145,5 5-244</inkml:trace>
  <inkml:trace contextRef="#ctx0" brushRef="#br0" timeOffset="207072.84">21595 7184 788,'0'0'157,"0"0"-70,0 0 61,0 0-30,0 0-29,0 0-22,52-19-34,-43 19-13,-2 0-16,-2 3-4,-1 7-1,-2 0-9,-2 3-8,0-1-32,-7 1-14,-7-3 12,-1 0-3,1-3 7,3-2 17,4-3 27,5-1 4,2-1 15,0 0 73,0 0 24,4 0-32,3 0-39,5 0-9,1 0-6,0 0-3,0 4-7,-3 5-9,-3 1-1,-4 1-6,-3 1 0,0 1 0,-3-1 0,-10-2 0,-3-2 0,0-4-13,0-4-9,-1 0-19,2 0-40,3-4-86,1-8-81,4-2-328</inkml:trace>
  <inkml:trace contextRef="#ctx0" brushRef="#br0" timeOffset="208248.67">21995 7017 394,'0'0'91,"0"0"-71,0 0 155,0 0-5,3-57-49,-3 36-20,-1-6 4,-12-3-11,-5 3-30,-2 4-29,-1 6 9,-2 11-24,1 6-17,0 8-3,0 17-3,6 9 0,5 6 3,8 4-5,3-4 5,0-7-1,14-6-9,7-11-34,6-10 16,3-6 1,-1-3 14,0-16 4,-8-8 9,0-4 4,-6 0 24,-3 3 2,-5 7 10,-5 7-2,-2 8-16,0 5 3,0 1-13,-5 7-12,-4 13-9,0 8 6,3 4 2,5 1-3,1-5-45,0-4-42,1-4-2,5-9-18,1-4 25,1-7 61,2 0 25,4-5 49,3-12 15,3 1 22,2-2 8,-1 0-1,-1 4-28,1 4-6,-4 7-30,0 3-14,-1 0-9,0 10 2,-3 5-7,-2 5 0,-4-2-2,-7 1 0,0-2-16,-7 0-11,-6-4 3,-2-2-10,3-4-3,4-6 5,4-1 25,4 0 8,0 0 35,0 0 28,7-7-23,3 0-15,2 2 2,0 2-8,2 3-4,0 0 3,1 4-9,-1 7 0,-3 3 6,-6 1-8,-5 0-6,0-1 2,-10 1 0,-10-3-3,-3 1 0,-4-7-18,0-3-45,-1-3-56,3 0-136,1-7-192</inkml:trace>
  <inkml:trace contextRef="#ctx0" brushRef="#br0" timeOffset="210234.4">8234 7470 684,'0'0'718,"0"0"-706,0 0-10,0 0 77,0 0-28,0 0-37,0 0-12,-9 38-2,-1-3 0,-3 4 0,2 2-64,0 1-72,-1 1-15,4-5-81,2-3-59,5-12-128</inkml:trace>
  <inkml:trace contextRef="#ctx0" brushRef="#br0" timeOffset="211181.52">8261 7446 1084,'0'0'292,"0"0"-269,0 0-4,0 0 49,7 74 8,-7-29-24,-2 2-28,-16 2-15,-1-4-9,-1-5-5,4-9-25,3-7-37,6-8-71,4-11-22,3-5-13,0-5 2,4-14 23,4-9 108,-2-5 40,-1-8 1,-3-9 2,1-9-3,-1-11-2,5-7 2,2-1 51,7 5 44,7 10-48,6 10 29,6 12 16,1 11-12,0 8-8,-4 9-33,0 10-8,-3 3-10,-3 0-10,-2 16-8,-4 3 0,-8 8-3,-12 5-1,-12 5-3,-30 7 3,-18 2-15,-13 0-3,-8-3-18,-1-3-72,-4-5-75,1-1-72,1-5-19,11-7 47,16-7 88,18-10 140,20-5 23,19-16 37,10-17-31,27-9 17,8-5 157,-4 3 50,-2 7-100,-10 9 3,-6 12-12,-4 14-42,-1 6-58,2 30-15,1 16 35,2 13 13,-5 5-55,0 3-21,-2-3 0,0-3-1,2-7 0,6-8 0,8-9 1,10-12-1,12-12 0,8-14-6,2-3-31,-6-6-47,-12-9 74,-12-1-73,-11-2-82,-5-1-166,-6 0-184</inkml:trace>
  <inkml:trace contextRef="#ctx0" brushRef="#br0" timeOffset="211939.76">8737 7919 422,'0'0'181,"0"0"-170,0 0 146,0 0-16,0 0-34,0 0 8,-18-60-38,5 47 2,-8 3 1,-2 3-33,-2 7-26,2 1-15,2 17-6,6 5-6,4 4-1,8 1-9,3-5-44,0-3-13,11-7-24,7-8 45,1-5 19,2 0 29,1-17 4,-1-4 42,-2-4 18,-2 0 27,-6 4-7,-2 6 3,-7 5-43,-2 6-21,0 4 11,0 6-22,-4 18-8,-3 12-1,3 12 1,4 7 3,0 5 13,0 2-6,2-1 27,-2-4-10,0-8-1,-9-8 17,-8-7-30,0-9-6,-1-8-2,4-9-3,2-6-2,1-2-1,2-10-7,-2-11-1,1-9 7,2-9-4,1-9 4,7-11-4,0-6-10,3-2-26,18 0 3,11 10 24,9 7-17,14 7-74,10 7-72,5 9-67,0 7-43,-4 7-11</inkml:trace>
  <inkml:trace contextRef="#ctx0" brushRef="#br0" timeOffset="212202.85">9220 7779 461,'0'0'463,"0"0"-396,0 0 119,0 0 1,0 0-52,0 0-60,20-11-34,-4 10-2,4 0-14,-1-1-19,0 2-6,-2-1-46,-3 1-96,-3 0-190,-5 0-259</inkml:trace>
  <inkml:trace contextRef="#ctx0" brushRef="#br0" timeOffset="212397.73">9194 7911 1280,'0'0'256,"0"0"-247,0 0 74,0 0-18,0 0-47,0 0-18,67-7-5,-40 5-67,2 0-141,-5-3-252</inkml:trace>
  <inkml:trace contextRef="#ctx0" brushRef="#br0" timeOffset="-214181.92">10095 7764 385,'0'0'287,"0"0"-277,0 0 73,0 0 61,0 0-45,0 0-27,0 0 16,35-25-21,-8 9-5,7-8-10,8-9-5,3-6-2,-2-6-3,-7-1-11,-8-5-8,-8-1 12,-11-4-9,-9-1-12,0 2 2,-15 10-5,-2 12-6,2 17-5,-3 16 0,-4 9-17,-2 31-1,1 20 12,4 13 2,10 3 4,9-7-9,0-9-6,5-11 8,13-13-15,5-9-7,-1-6 0,0-8-15,0-1-9,-6-5-34,-3-2-51,-3-1-65,-1-3-175</inkml:trace>
  <inkml:trace contextRef="#ctx0" brushRef="#br0" timeOffset="-203607.56">10623 7693 990,'0'0'58,"0"0"-35,0 0 88,0 0-32,-8-61-8,-9 55-40,-5 6-25,-1 0-6,0 8-3,3 6-5,6 2 5,9-1-10,5-1 2,0-3-15,3-2 1,10-4-1,0-2 4,2-3 11,1 0 7,0-2 4,2-7 0,-3 2 0,-3-3 2,-4 2-2,-2 0 2,-2 1 3,-4-1 0,0 3 5,0 0 6,0 1 6,0 3-4,0 0 2,0 1-3,0 0 4,0 0-5,-4 8-12,-2 11-1,0 14 16,2 15 11,0 13 7,1 13-24,1 4 14,-1-2-14,-3-6-9,-1-9 0,0-9-3,-2-13 0,0-10 1,0-10 1,0-12 2,4-7 0,-2 0 3,-2-17 6,3-10-9,4-11-4,2-11 1,9-9-1,17-6-1,7-5-2,3 1-3,0 9-59,-6 14-70,-6 17-56,-10 15-177</inkml:trace>
  <inkml:trace contextRef="#ctx0" brushRef="#br0" timeOffset="-203088.93">9738 8307 901,'0'0'86,"0"0"-9,0 0 97,0 0 1,135 26-24,-10-17-35,36-6-61,17 0-14,8-3-15,-4 0-16,-25 0-2,-22 0-8,-30 0-40,-26 0-83,-26 0-68,-26 0-126,-22 0-356</inkml:trace>
  <inkml:trace contextRef="#ctx0" brushRef="#br0" timeOffset="-202514.26">9848 8610 1279,'0'0'145,"0"0"-120,0 0 36,-19 72 28,8-19-15,-3 5-48,-3 0-12,-2-5-12,0-6-2,2-4 0,1-9-34,6-9-58,5-12-73,5-10-129,0-3-322</inkml:trace>
  <inkml:trace contextRef="#ctx0" brushRef="#br0" timeOffset="-202106.25">9752 8724 690,'0'0'272,"0"0"-271,0 0 27,25 63 95,-4-45-38,-1-2-14,5-4-52,2-4 3,1-8 3,1 0-3,-1-10-13,-3-6 10,-5-6-11,-5-3-2,-5-2 1,-7-2 6,-3 1 3,0 7-5,0 2-9,-1 10 1,-5 6-2,-1 3-1,0 8-8,-2 11 1,5 4 3,4 5 2,0-2 1,0-1 1,8-4 2,2-4-2,3-2-1,1-3-24,4-3-42,0-2-39,5-5-41,-2-2-49,1 0-5,-2-3-47,-2-7-140</inkml:trace>
  <inkml:trace contextRef="#ctx0" brushRef="#br0" timeOffset="-201845.69">10207 8797 11,'0'0'521,"0"0"-356,0 0-17,0 0 10,0 0-40,0 0-75,-28 0-18,20 23 1,3 2-11,5 2-10,0-2 3,8-2-5,6-8 3,3-3-2,-2-8 13,1-4 6,1-1 11,-2-16 15,-1-5-9,-4-6-4,-6-2 3,-4-2-5,0-1 9,-3 4-24,-10 5-7,-3 8-12,-2 8-12,1 8-37,0 3-35,5 15-105,3 1-97,5 0-548</inkml:trace>
  <inkml:trace contextRef="#ctx0" brushRef="#br0" timeOffset="-201027.22">10635 8674 928,'0'0'168,"0"0"-35,0 0 82,0 0-90,0 0-68,0 0-26,-19 105 28,6-45-16,-5 3-24,1-2-15,-2-5 0,4-6-4,4-10-17,8-13-55,3-10-47,0-15-103,12-2-155,3-13-217</inkml:trace>
  <inkml:trace contextRef="#ctx0" brushRef="#br0" timeOffset="-200725.8">10612 8871 865,'0'0'107,"0"0"12,0 0 27,0 0-64,0 0-57,0 0-14,70-16-4,-44 12-2,0-4-2,0-2 2,0-4 2,-5-4-2,-4-1 2,-4-1-1,-8 0 17,-5 6 9,0 3-13,0 6 0,-4 5-5,-8 0-4,-2 14-10,-3 12-3,2 4 2,3 1 0,6-3 0,5-5 1,1-5-3,0-5-3,13-4-44,1-4-82,3-3-48,-3-2-192</inkml:trace>
  <inkml:trace contextRef="#ctx0" brushRef="#br0" timeOffset="-200327.56">10924 8895 663,'0'0'505,"0"0"-484,0 0 102,0 0 6,0 0-91,0 0-27,14-13-11,-6 20-3,2 8 3,3 4 2,-2 0 1,-4 4 3,-2 0 3,-5 0-5,0-2-2,0-5-2,-4-5-5,-1-4-14,-2-7 1,3 0 9,0-6 9,3-10 2,1-6 5,0-4 3,11-3 8,3 1 3,2 2-13,2 8-8,1 6-21,1 8-137,-2 4-177</inkml:trace>
  <inkml:trace contextRef="#ctx0" brushRef="#br0" timeOffset="-199566.09">11186 9032 982,'0'0'156,"0"0"-146,0 0 108,0 0-58,0 0-18,0 0-38,-31-43-4,18 60-14,2 5 6,4 1-8,7 1-9,0-1 8,0-6-6,10-4 0,3-6-3,1-6 0,0-1 7,-1 0 19,-2-11 0,-3-4 5,-2-4 2,-4 2 13,1-2 4,-3 3 5,0 5 4,0 3-8,0 5 4,0 3-1,0 0-4,0 5-24,0 13 0,0 8 0,0 5 5,0 5 11,2 6 0,4 2 3,-1 4-9,-1 2 9,-4-1-11,0-2 25,-2-5-14,-12-4 21,-3-5-9,0-7-12,-2-6-4,2-9 5,2-9-11,1-2-4,0-11 4,2-14-9,3-8-14,4-9-13,5-7-8,0-7-9,17-2-27,10-2-46,7 4-68,5 4-171,5 3-427</inkml:trace>
  <inkml:trace contextRef="#ctx0" brushRef="#br0" timeOffset="-199053.09">11562 8906 131,'0'0'0,"0"0"-8,0 0-58</inkml:trace>
  <inkml:trace contextRef="#ctx0" brushRef="#br0" timeOffset="-198629.78">11562 8906 573</inkml:trace>
  <inkml:trace contextRef="#ctx0" brushRef="#br0" timeOffset="-198259.5">11562 8906 573,'74'-47'220,"-72"39"-168,1-1 55,2 0 9,-3-2-42,0-1-34,1-1-22,-2 0 2,0-3-3,-1 0-12,0-1 0,-5 3 10,-9 4 15,-4 4-3,-4 6-12,-1 6-13,-1 18-2,3 13-1,4 7 1,7 0 3,4-2 0,4-5-3,2-9 0,5-7-3,10-11-5,6-10-6,2 0 7,2-16-2,0-9 9,-7-4 0,0-3 14,-9 0 19,-4-1 5,-2 3-6,-2 5 0,-1 8-4,0 9-2,0 8 2,0 1-28,0 21-5,0 10 5,0 6 1,0 1 1,2-3-1,5-5-1,0-6-30,0-4-126,2-10-58,-1-5-237</inkml:trace>
  <inkml:trace contextRef="#ctx0" brushRef="#br0" timeOffset="-197741.87">11916 8964 1120,'0'0'182,"0"0"-177,0 0 79,0 0-8,0 0-56,0 0-20,-66-24-32,42 41 2,4 3 2,7 1-37,11 1 28,2-4 16,11-5-12,12-4-15,2-7 25,-2-2 23,0 0 4,-1-9 22,-6-5 12,-5-1 11,-4 0-5,-5 4-8,-2 4 1,0 5 8,0 2-13,0 7-20,0 14-10,0 10 6,0 12 23,0 8-2,3 9 23,-1 5 18,-1 2-15,-1-1-7,0-6-6,0-7-17,-10-7-8,-4-10-8,1-11-3,-3-13-1,-3-12-2,-2-3 5,-3-21-6,3-13-2,5-11-14,4-11-3,6-11-15,2-11-55,0-11-69,4-1-58,0 4-144,8 8-497</inkml:trace>
  <inkml:trace contextRef="#ctx0" brushRef="#br0" timeOffset="-196988.2">12747 8080 1114,'0'0'105,"0"0"-88,0 0 81,0 0-21,0 0-77,0 0-9,14 11-112,-14 3-158,0 1-639</inkml:trace>
  <inkml:trace contextRef="#ctx0" brushRef="#br0" timeOffset="-196833.12">12752 8416 1358,'0'0'47,"0"0"-45,0 0 15,0 0-5,0 0-12,-71 26-158,43-21-324</inkml:trace>
  <inkml:trace contextRef="#ctx0" brushRef="#br0" timeOffset="-192640.67">13921 8096 1135,'0'0'45,"0"0"35,0 0 111,0 0-88,0 0-13,-63-9-63,49 64-4,3 17 35,1 6-20,5 0-21,0-6-8,-2-6-6,-1-6-3,-4-8 0,-1-11-12,2-10-58,4-13-78,5-11-111,2-7-177,0-20-453</inkml:trace>
  <inkml:trace contextRef="#ctx0" brushRef="#br0" timeOffset="-192274.79">13727 8410 239,'0'0'688,"0"0"-666,0 0 18,0 0 60,0 0-44,0 0-24,55-5-14,-39 16-13,2-2-5,5-7 2,2-2 1,0-2 0,0-11-1,-4-4 2,-5-2 13,-5 0 20,-5-2 4,-3 0 6,-3 2-10,0 0 5,0 4-19,-5 4-4,3 6 6,0 3-3,2 2-2,0 0-17,0 10-3,0 6-2,6 5 2,-1 3 4,-3 1-4,-1 1-2,-1 0-1,2-4-22,1-4-38,3-3-80,3-2-33,2-4-141,1-5-109</inkml:trace>
  <inkml:trace contextRef="#ctx0" brushRef="#br0" timeOffset="-191988.85">14047 8449 276,'0'0'640,"0"0"-598,0 0 53,0 0 45,0 0-37,0 0-49,33-26-40,-20 41 5,-1 4 6,-3 2-12,-3 2-9,-4-1 1,-2-2-5,0-3-7,0-6-30,-5-3-11,0-6 25,0-2 15,3-2 8,0-11 10,2-5-1,0-4 9,2-3-4,8 3 1,5 0-15,4 3-7,6 3-103,4 3-128,-1 5-221</inkml:trace>
  <inkml:trace contextRef="#ctx0" brushRef="#br0" timeOffset="-191583.9">14278 8632 840,'0'0'201,"0"0"-197,0 0 94,51-61 20,-40 44-26,-3-3-42,-3 0-41,-3 0 3,-2 3 15,0 4-3,0 6-10,0 2 1,0 5-5,-1 0-6,0 6-4,0 12-4,0 7 3,-2 2 2,1 1-1,0 0 1,-2-4-1,2-2-1,1-4-1,-1-3-7,2-6-42,0-3-57,0-2-39,0-2-47,0-2-61,0 0 14</inkml:trace>
  <inkml:trace contextRef="#ctx0" brushRef="#br0" timeOffset="-190865.05">14354 8548 773,'0'-13'124,"0"1"-120,-12 1 100,-2 0 8,-2 3-43,0 2-22,3 6-6,1 0 1,-1 8-21,4 14-21,4 8-4,1 2 0,4 2 4,0-3 0,4-5-2,6-5-5,3-9-6,3-8-6,-2-4 8,3-3 11,-3-15 0,-1-1 4,-3-4-1,-2 0 4,-5 1 0,-2 2 9,-1 2 5,0 5 1,0 6 2,0 5 5,-2 2 0,-3 5-14,3 12-15,-1 12 4,1 11 9,2 10 4,0 7-8,0 6 2,0-1-8,0-2 12,-7-5-7,-2-3 23,-3-8-15,-1-8 40,1-9-12,2-8-25,2-8-4,1-7-8,-2-4 0,1 0 3,-2-7 1,-2-12-11,2-9-15,3-9-6,6-9-8,1-10-2,3-4-24,14-1-2,7 2 2,8 6-32,6 5-12,6 9-58,4 5-234</inkml:trace>
  <inkml:trace contextRef="#ctx0" brushRef="#br0" timeOffset="-190600.36">14601 8489 1189,'0'0'48,"0"0"6,0 0 96,0 0-57,0 0-50,73-22-40,-59 22-3,-1 0-16,1 0-103,-2 5-146,-4-1-250</inkml:trace>
  <inkml:trace contextRef="#ctx0" brushRef="#br0" timeOffset="-190452.04">14633 8592 812,'0'0'644,"0"0"-632,0 0 30,0 0 41,0 0-70,0 0-13,64 0-70,-33 0-161,-1-8-221</inkml:trace>
  <inkml:trace contextRef="#ctx0" brushRef="#br0" timeOffset="-190099.36">15020 8535 1235,'0'0'5,"0"0"0,0 0 125,52-65-20,-33 47-36,-2-2-46,0 2 4,-3 1 29,-3 2-27,-1 1-8,-5 3-6,-3 3-7,-1 4-2,-1 2 5,0 2-6,0 0-9,0 11-1,0 11 0,0 10 2,-3 7 5,-3 6-1,-3-2-2,0-3-3,2-5 0,1-9-1,5-7-6,1-5-28,0-5-71,0-3-41,0-2-76,0-1-93,0-3-246</inkml:trace>
  <inkml:trace contextRef="#ctx0" brushRef="#br0" timeOffset="-189924.57">15020 8703 594,'0'0'821,"0"0"-761,0 0 28,0 0 35,0 0-63,0 0-44,32 0-16,3 0 0,12-6-22,7-6-138,3 0-146,-4-1-197</inkml:trace>
  <inkml:trace contextRef="#ctx0" brushRef="#br0" timeOffset="-189374.7">16073 8267 1483,'0'0'73,"0"0"-67,0 0 15,0 0 16,0 0-19,0 0-15,-7 46-3,7-21-14,0 2-101,0-6-212,10-2-792</inkml:trace>
  <inkml:trace contextRef="#ctx0" brushRef="#br0" timeOffset="-189179.16">16090 8657 1543,'0'0'7,"0"0"-4,2 55 30,-13-26 65,-11 2-34,-6-3-55,-2-6-9,2-3-54,2-9-152,5-6-269</inkml:trace>
  <inkml:trace contextRef="#ctx0" brushRef="#br0" timeOffset="-187364.54">17196 8303 300,'0'0'574,"0"0"-548,2-59 27,-9 34 68,-7-7-12,-3-7 3,-5-5-15,-7-9-32,-8 3-12,-2 7 22,4 15-42,10 17 16,9 11-11,9 32-25,5 23-11,2 22 31,7 13 4,8 0-25,-3-2-10,-3-10-1,-4-9 0,-1-13-1,-4-15-8,0-17-26,0-15-41,0-9-29,0-15 1,0-17-124,0-15 3,0-11-3,0-10 89,0-10 44,0-8 10,13-11 84,10-6 47,11 1 210,9 8-69,6 10-21,5 21-40,1 16-37,-1 16 14,3 16-69,-2 15-14,-1 9-10,-8 20-6,-10 14-2,-16 11-3,-20 9 0,-8 8-7,-36 0-11,-22 0-28,-13-8-47,-6-8-19,-6-3-13,3-8 1,2-6 74,5-8 50,10-8 5,15-13 42,16-9 58,16 0-40,18-18-21,6-6 18,23-3-46,11 2-6,5 6 23,-1 8 26,-2 11-11,-4 1-31,0 24-6,-2 8-5,2 10-1,-3 2-5,-1 1 1,-1-4-2,-2-6-13,0-7-24,0-6-38,-1-7-1,0-5-36,-1-6-5,-1-2 30,1-3 20,-2 0-30,1 0 19,-4 0 27,-2 0 20,-2-1 32,-4-3 1,2 3 13,-3-1 24,1 0 50,-6 2 11,1-1-31,-3 1-27,1 0-8,-1-1-7,2 1 20,1 0 4,-1-2 9,1 0-1,0-2-16,-1-1-1,-1-1-13,0-1 17,-3-2-34,0 0 1,-1 3-12,-11 1-7,-2 5-36,0 0-21,-1 15 20,2 5 12,3 1 12,4 0 14,5-2 3,1-7 3,0-2 2,7-4 3,3-4 10,-1-1-2,0-1-8,0 0-5,-1 0-8,2 0-19,-3-1-7,2-3-9,-2 2-16,-3 0 15,-2 0 38,-1 0 6,0-3 7,0 1-4,3-2 15,1-2 22,-2 2-6,1-2 1,1 2 12,-1 1 2,-2 3-11,0 0-10,-2 2-3,0 0-2,0 2-10,0 14-11,0 10 13,0 9 10,0 11 1,1 7-15,6 5 32,2 2-11,-2-1 7,-5 0 5,-2-5-7,0-4-10,-2-7-13,-7-10-7,-3-8-2,0-9 4,3-10-1,-2-6 2,0 0-4,-3-15-6,-3-10 0,3-12-31,6-13-5,8-12-32,0-14-19,14-10-14,11-1-14,9 7 27,10 9-2,9 12-187,5 3-588</inkml:trace>
  <inkml:trace contextRef="#ctx0" brushRef="#br0" timeOffset="-187044.65">18326 8449 1193,'0'0'62,"0"0"-34,0 0 92,62-14-46,-35 14-57,1 0-17,-6 1-84,-5 8-88,-9-2-176,-8 5-444</inkml:trace>
  <inkml:trace contextRef="#ctx0" brushRef="#br0" timeOffset="-186912.24">18309 8615 1115,'0'0'152,"0"0"-134,0 0 128,0 0-61,0 0-85,79-19-54,-38 5-254,5-5-542</inkml:trace>
  <inkml:trace contextRef="#ctx0" brushRef="#br0" timeOffset="-186447.06">18920 8466 921,'0'0'162,"0"0"-151,0 0 67,0 0 27,0 0-28,79-75-28,-41 33-29,2-7 7,-3-7 18,-3-7-2,-3-9-25,-5-13-12,-4-8-1,-5 4-3,-6 18 4,-4 24-1,-7 26 10,0 21-12,-4 11-3,-17 33-19,-6 25 17,-4 15 1,4 11-2,3-2-7,6-10 3,8-13 7,8-13-1,2-15-1,5-11-26,10-10-52,4-8-60,1-5-16,-2-7-84,-2-1-55</inkml:trace>
  <inkml:trace contextRef="#ctx0" brushRef="#br0" timeOffset="-185756.04">19415 8371 897,'0'0'248,"0"0"-244,16-64 24,-16 43 104,0 5-30,-4 6-50,-10 8-51,-1 2-1,0 7-13,1 13-1,5 2-5,7 3-31,2-2-1,4-2 22,12-6 6,2-5 2,-2-2 13,-2-5 7,-1-3 1,-3 0 9,-1-7 6,0-4-5,-2-4-5,-1-1 0,1 1-3,-4 3 0,1 6 0,-2 4 6,-2 2 12,0 10-16,0 12-2,0 13 18,0 9 18,-4 7-15,-1 6 7,1 1 4,-3 1-12,2-4-3,-4-8 7,-2-7-1,0-13-12,1-6 6,-1-9-11,2-6 5,0-5 2,-3-1 5,1-3-2,-2-11-6,1-7-7,6-4-5,6-9-3,0-8-2,18-4-4,8-5 4,6 3-15,1 5-46,7 5-46,-1 11-42,2 8 32,1 6-89,-8 6-115</inkml:trace>
  <inkml:trace contextRef="#ctx0" brushRef="#br0" timeOffset="-185417.34">18852 8854 1154,'0'0'83,"0"0"71,0 0 22,0 0-45,62 5-41,8-5-34,28 0-15,23 0-6,13 0 0,2-5-16,-2 1-19,-9-3-3,-10-1 1,-13 1-20,-20-1-24,-22 2-31,-22 2-98,-20 0-123,-18 2-87,0 0-501</inkml:trace>
  <inkml:trace contextRef="#ctx0" brushRef="#br0" timeOffset="-184939.97">19137 9086 1117,'0'0'176,"0"0"-89,0 0 76,0 0-38,0 0-54,0 0-52,-39 48-7,18-2 17,1 10-5,0 6-1,3 3-14,0-1-6,0-3-2,-1-8-1,3-9-2,6-11-7,5-10-31,4-16-39,5-7-77,9 0-47,4-14-25,-6-10-175,-3-2-72</inkml:trace>
  <inkml:trace contextRef="#ctx0" brushRef="#br0" timeOffset="-184604.12">19000 9331 734,'0'0'121,"0"0"-85,0 0 79,0 0 26,0 0-43,0 0-46,0-22-32,19 22-1,5 0 25,2 0-4,1-1-19,-2-6-5,-4-4 0,-3-2 0,-3-3 5,-4-2 1,-1-1-8,-3 2-4,-3 2 2,-1 6-4,-3 6-1,0 3-2,0 1-5,0 16-14,-7 7 14,-2 3 0,0 0 0,2-2-1,2-3 1,5-3 0,0-3 0,0-5-16,9-4-75,5 1-108,0-4-85,1-1-106</inkml:trace>
  <inkml:trace contextRef="#ctx0" brushRef="#br0" timeOffset="-184304.05">19331 9356 1053,'0'0'105,"0"0"-41,0 0 98,0 0-77,0 0-77,0 0-8,-33 40 0,33-17 0,0-1-1,5-3 1,7-3 0,5-4 0,-1-7 1,2-5 0,1 0 5,-3-13 2,0-6-1,-5-4-1,-4-6 3,-2 0-3,-5 1-1,0 7-1,0 2-2,-8 8-2,-3 4-14,0 5-42,1 2-64,-1 2-51,5 12-166,1 1-496</inkml:trace>
  <inkml:trace contextRef="#ctx0" brushRef="#br0" timeOffset="-183409.82">19779 9251 830,'0'0'96,"0"0"-15,0 0 49,-9-70-29,-5 54-12,0 4-1,3 4-37,0 6-26,3 2-15,-1 8-10,1 13-7,3 10 5,2 5-2,3 0-6,0-2-29,0-7-20,3-9-3,10-9 6,2-9 3,2 0 22,2-14 29,0-8 2,0-5 1,-1-4 2,-3-1 2,-4 2 16,-1 5 5,-5 7 23,-3 9-5,-2 5 15,0 4 3,0 7-37,0 15-23,0 6 1,0 5 2,0 1-5,0 0 0,3-4-4,8-2-40,3-5-76,5-6-27,5-7-74,3-4-61,1-6-88</inkml:trace>
  <inkml:trace contextRef="#ctx0" brushRef="#br0" timeOffset="-182916.16">20145 9380 717,'0'0'171,"0"0"-148,0 0 87,29-66 2,-29 57-53,-8 5-20,-10 4-39,-3 6-3,0 12-1,6 5-11,4 2-18,10 1 19,1-4-12,0-4-27,12-6 23,3-6 16,3-4 2,1-2 12,1-2 8,1-11 7,-3-4 11,-1-1 0,-3-3 2,-4 2-3,-5 2-8,-1 4 7,-4 6 2,0 4 5,0 3 2,-6 0-18,-2 9-15,1 13 0,2 9 3,4 13 5,1 13 13,0 12 29,1 5 8,2 5-8,-3-5-17,0-7 8,-10-7-13,-7-9 9,-1-11 1,1-12-10,0-9 8,1-8-15,2-8-5,0-3-7,1-7 4,1-14-3,6-11-6,6-9-4,0-12-4,16-13-11,10-9-8,5-11-25,6-2-76,2 2-107,1 8-182</inkml:trace>
  <inkml:trace contextRef="#ctx0" brushRef="#br0" timeOffset="-181825.95">19745 9241 408,'0'0'113,"0"0"-72,0 0 8,0 0-4,0 0-9,0 0-14,-7-5-19,4 3 11,1 0 53,0-1 4,-1 0-21,2 1 16,1 0 7,-1-2-14,1 0-19,0 0-17,0 1-3,0-2 9,0 0-6,0 0 3,0 2-3,1-2 12,5-1-12,3-1 0,2 1-1,1-1 1,1 0-8,-3 1-4,1 2-6,-4 1-5,-2 0 0,-3 2-2,0 1-81,1 0-109,3 0-256</inkml:trace>
  <inkml:trace contextRef="#ctx0" brushRef="#br0" timeOffset="-172707.13">8009 9795 1251,'0'0'41,"0"0"-38,0 0 51,0 0 14,-9 71 0,9-5 1,-3 9-37,-4-3-23,-6-2-7,-5-8-1,1-13-1,3-11-16,6-13-67,6-14-86,2-11-46,0-4-182,0-19-54</inkml:trace>
  <inkml:trace contextRef="#ctx0" brushRef="#br0" timeOffset="-172248.9">7970 9849 581,'34'-65'255,"11"0"-217,13-1 39,8 2-3,0 9 17,-2 9-26,-5 13-16,-8 16-29,-7 11 3,-10 6-6,-7 31-7,-11 19-4,-14 16 3,-3 12-6,-29 3-3,-14 0-14,-15-2-48,-11-4-6,-12-9-2,-7-12-15,-9-13-61,-4-12-52,6-16-34,6-13 85,14-16 147,11-21 136,14-10-66,17 0 39,18 3 98,16 8-15,9 9-56,24 8-58,11 7-13,9 12-21,9 7-25,8 23 5,9 11-9,1 10-9,-5 4-6,-13 3-29,-14 0 9,-12-4 8,-6-3-20,-8-6-15,1-5-16,-3-7-2,1-10 39,1-10-104,3-9-52,1-4 107,1-4-27,0-9-189</inkml:trace>
  <inkml:trace contextRef="#ctx0" brushRef="#br0" timeOffset="-171798.07">8554 10403 1076,'0'0'101,"0"0"-39,0 0 92,-21 69-71,16-34 13,0 1-59,-2-1-12,0-1-18,-2-5-7,0-5-4,-2-8-66,5-5-105,1-10-90,3-1-244</inkml:trace>
  <inkml:trace contextRef="#ctx0" brushRef="#br0" timeOffset="-171564.99">8369 10392 206,'0'0'1091,"0"0"-1016,0 0 9,0 0 16,0 0-46,63-36-18,-26 34-34,6 2-2,-1 0-29,-2 0-83,1 0-116,-2 0-185</inkml:trace>
  <inkml:trace contextRef="#ctx0" brushRef="#br0" timeOffset="-171265.19">8958 10399 839,'0'0'248,"0"0"-180,0 0 88,0 0-22,0 0-49,0 0-40,70-16-36,-54 14-9,1 0-11,0 1-97,-2 0-137,-5 1-220</inkml:trace>
  <inkml:trace contextRef="#ctx0" brushRef="#br0" timeOffset="-171066.01">8910 10527 1274,'0'0'199,"0"0"-175,0 0 70,0 0-26,66-15-29,-55 15-39,-3 0-10,-2 7-61,-1 3-67,2-2-150,1-7-340</inkml:trace>
  <inkml:trace contextRef="#ctx0" brushRef="#br0" timeOffset="-170024.11">10153 10274 332,'0'0'383,"0"0"-346,0 0-14,0 0 126,59-69 9,-32 35-33,2-8-26,3-10-37,1-5-1,-4-3-22,-4-1-17,-9-1 4,-7 3-11,-9 6 6,0 11-8,-13 13-7,-5 14-1,-4 15-5,-5 9-5,-6 26-3,-2 19 8,6 18-1,8 7 1,12-1 0,9-7 0,3-14-7,17-13-23,7-11-12,4-11-59,-1-10-4,1-6-35,-3-6-37,-2 0-34,-4-13-2,-4-3-85,-2-4 74,0 1 224,-2-1 244,-3 3 22,-4 3-68,-5 4 13,-2 3-13,0 4-54,0 3-18,0 0-32,0 4-54,0 13-23,0 7 5,0 6 1,0-1-8,0 0-13,0-3-2,-1-3-4,-4-1-65,-3-6-151,-4-5-217</inkml:trace>
  <inkml:trace contextRef="#ctx0" brushRef="#br0" timeOffset="-169565.91">9832 10545 1021,'0'0'219,"0"0"-208,108 0 127,-36 0 15,14 0-55,11 0-40,10 0-29,4 0-7,-4 0-14,-4 0-7,-5-2-1,-9 2-52,-11 0-123,-13 0-164,-19 1-414</inkml:trace>
  <inkml:trace contextRef="#ctx0" brushRef="#br0" timeOffset="-169084.04">9677 10801 355,'0'0'1059,"0"0"-988,0 0-31,0 0 13,0 0-1,-50 99 43,22-37-57,1 0-30,2-6 3,7-5-11,5-10-1,8-11-6,5-7-65,0-11-72,10-11-120,7-1-204</inkml:trace>
  <inkml:trace contextRef="#ctx0" brushRef="#br0" timeOffset="-168498.86">9629 10978 1135,'0'0'46,"0"0"-3,0 0 63,0 0-44,0 0-31,0 0-22,43-1-8,-31 6 2,4-3-2,0-2-1,6 0 5,1-7-5,0-9 0,-1-5 2,-3-2 2,-6 1 3,-5 2 9,-4 7 22,-2 3 2,-2 7-9,0 3-12,-4 0-19,-8 13-10,-1 9 4,-1 5 4,6 3-10,7-2-17,1-6-16,8-4-1,11-5-29,4-9 16,4-4 28,0 0 27,-2-11 4,-4-5 4,-4-1 11,-4 1 14,-5 1 11,-3 5 1,-4 3-2,-1 5-6,0 2-12,0 2-21,0 11 0,0 6-3,0 1 2,2-1-1,13-2-1,2-5 1,2-5-1,-2-5 2,0-2 2,-4-2-1,-5-13 8,-5-4 2,-3-2 19,0-2-10,-4 1 2,-9 3-9,-2 4-10,2 7-2,3 5-21,3 3-26,3 0-30,4 13-86,0 2-71,2 2-219</inkml:trace>
  <inkml:trace contextRef="#ctx0" brushRef="#br0" timeOffset="-168252.06">10354 10873 1302,'0'0'184,"0"0"-140,0 0 46,0 0-37,-24 65-7,3-8 4,3 5-35,3 1-13,6-4-2,4-4 0,4-5-38,1-10-69,0-9-60,0-12-103,3-10-173</inkml:trace>
  <inkml:trace contextRef="#ctx0" brushRef="#br0" timeOffset="-167915.2">10295 11051 667,'0'0'449,"0"0"-439,0 0-7,0 0 23,64-29 45,-43 29-15,2 0-38,6 0-15,-1-2 19,1-5 1,1-4-14,-5-2 10,-8 0 2,-5-1 15,-7 1 4,-5 1-6,0 3 0,0 3-9,-3 3-14,-5 3-8,-3 0-3,1 7-10,-3 11 4,1 4 6,4 3-2,3 0-2,5-2 0,0-5-24,1-4-18,12-7-81,2-3-28,3-4-80,-1 0-105,-4 0-185</inkml:trace>
  <inkml:trace contextRef="#ctx0" brushRef="#br0" timeOffset="-167659.08">10642 11056 629,'0'0'440,"0"0"-333,0 0 36,0 0-2,73-6-78,-60 23-30,-4 7-23,-4 1-8,-5-1-2,0-1 0,0-3-6,-1-3-25,-6-8-8,1-5 11,2-4 6,2-1 22,2-15 19,0-4 5,6-4-2,10-3-3,0 4-15,4-1-4,6 6-32,2 4-149,1 6-230</inkml:trace>
  <inkml:trace contextRef="#ctx0" brushRef="#br0" timeOffset="-167499.84">10942 11159 1291,'0'0'264,"0"0"-260,0 0 63,10 63 16,-10-31-16,-5 2-53,-2-3-14,-2 0-51,2-9-139,2-7-204</inkml:trace>
  <inkml:trace contextRef="#ctx0" brushRef="#br0" timeOffset="-166632.17">11349 11125 475,'0'0'632,"0"0"-594,0 0-3,19-69 81,-19 53-1,0 4-47,-9 2-38,-10 7-16,-6 3 0,-3 3-14,1 17 0,3 5 0,8 9-5,9 1 2,7 0 0,0-2 0,9-5-7,7-8 7,0-7-2,3-9 2,1-4 2,2-13-4,2-14 5,-3-4 2,-4-1 0,-1-2 11,-7 6 20,-3 8 11,-5 8 3,-1 9-17,0 3-5,0 17-25,-2 10-7,-1 9 5,1 2 1,2-2-4,2-3-10,12-7-29,4-10-23,6-8 4,3-8-2,-1-8 29,-1-13 30,-3-4 6,-2-2 14,-2 0 39,-4 5-3,-5 4 3,-5 4-3,-4 9 4,0 3-12,0 2 0,-10 6-21,2 13-15,1 8 8,2 6 7,4 2-7,1-1 2,0-5-15,5-5-1,4-5-18,-1-4-95,-1-6-159,0-8-379</inkml:trace>
  <inkml:trace contextRef="#ctx0" brushRef="#br0" timeOffset="-166106.57">12046 10709 549,'0'0'148,"0"0"-5,0 0 45,0 0-22,0 0-14,0 0-32,-5 0-49,6 0-10,9-1-9,9-1-18,10-2-10,8-1-10,4 0-4,2 1-10,-5 2-1,-4 1-15,-4 1-50,-4 0-47,-3 0-113,-7 0-213</inkml:trace>
  <inkml:trace contextRef="#ctx0" brushRef="#br0" timeOffset="-165924.17">12293 10597 716,'0'0'906,"0"0"-850,0 0-31,0 0 20,-20 62 7,11-12-10,-4 4-36,2-2-6,1 1-44,3-8-173,3-10-285</inkml:trace>
  <inkml:trace contextRef="#ctx0" brushRef="#br0" timeOffset="-164885.24">13306 10369 816,'0'0'350,"53"-53"-323,-12 11 81,9-9 41,7-5-54,-2-2-34,-6 3-9,-15 5-26,-15 2-5,-14 2-10,-5 6-7,-8 10-4,-10 12 0,-6 16-18,-4 6-13,-1 29-4,-1 15 27,0 17 5,7 10 0,3 3 2,6-3 0,5-13 0,9-13-1,0-14-36,19-12-28,6-9-55,4-10-30,1-4 38,-2-4 29,-4-11 55,-3-3 7,-5 2 21,-4 0 1,-4 0 20,-4 3 40,-2 0 3,-2-2-28,1 3-11,3-1 1,3 2 19,4 5 11,0 2-4,3 2-5,0 2 4,0 0-22,1 6-14,-3 9 4,-5 3-2,-7 3-15,0 2 1,-11 2-2,-12-1-13,-2-2-3,1-5-5,7-5 2,10-6 14,4-5 5,3-1 1,6 0 22,16-7 12,9-2-21,6-4-13,5 1-1,-1 3-74,0 1-171,-6 2-220</inkml:trace>
  <inkml:trace contextRef="#ctx0" brushRef="#br0" timeOffset="-164375.34">13132 10684 186,'0'0'692,"0"0"-596,0 0 34,0 0 39,0 0-5,0 0-47,27-3-63,45-6 3,26-2 11,23-1-26,14-1-6,1 1-18,-3 1-18,-16 1-5,-20 2-37,-17 3-84,-18 3-88,-18 2-154,-17 0-325</inkml:trace>
  <inkml:trace contextRef="#ctx0" brushRef="#br0" timeOffset="-163394.79">13032 11112 1338,'0'0'126,"0"0"-124,-25 106 52,4-41 18,-5 2-54,-3 1 12,0-7-28,1-6-2,3-8-48,5-13-65,8-11-125,6-15-167</inkml:trace>
  <inkml:trace contextRef="#ctx0" brushRef="#br0" timeOffset="-162797.95">12943 11281 650,'0'0'382,"0"0"-360,0 0 28,0 0 58,0 0-38,0 0-30,68-14-13,-41 20-16,2-4-8,1-2-2,-3 0 1,-2-10 3,-4-6-1,-4-3 0,-5-4 6,-5 3-1,-6 0-1,-1 3 9,0 7 5,0 7-10,0 3 4,-1 0-14,-1 15-2,-1 10-6,3 4 6,0-1-19,0 1-60,7-6 17,8-6-13,5-7 16,4-8 20,2-2 10,-1-6 29,-4-9 9,-5-4 17,-5 2 24,-4 1 12,-3 5 13,-4 3-8,0 5-28,0 3-12,0 0-18,0 5-9,-2 10-5,0 3 4,2 2-4,0-4-8,11-4-7,0-3 13,2-6 2,-1-3 5,-4 0 2,0-5 8,-6-6 13,-1-4 1,-1 0-10,0-1-7,0-2-2,-5 3-3,-2 2 0,1 5-2,1 6-8,2 2-39,-2 0-71,2 3-50,2 8-104,1-3-294</inkml:trace>
  <inkml:trace contextRef="#ctx0" brushRef="#br0" timeOffset="-162319.09">13718 11053 970,'0'0'183,"0"0"-132,0 0 123,0 0-59,-18 57-50,2-1 19,-6 14-33,-3 3-27,-1-1-8,0-7-7,5-11-9,5-13-8,11-11-43,3-13-55,2-10-49,0-7-112,9-11-135,5-15-110</inkml:trace>
  <inkml:trace contextRef="#ctx0" brushRef="#br0" timeOffset="-161750">13643 11351 212,'0'0'588,"31"-73"-418,-17 48-69,-1 10 20,0 7-9,-1 3-41,3 0-48,3 1-18,1-2 9,1-1-2,-2-2-11,0 0 1,-4-1 2,-3-3 4,-4-1-2,-2 1-6,-3 3 5,-1 3-5,-1 5 0,0 2-2,0 0-15,0 9-8,0 8 21,0 4 4,0 1 0,1-1-1,2 0 1,0-4-8,1-5-58,2-7-9,2-3-5,1-2-66,6-2-11,-4-8 29,-1-1 107,-3 2 21,-3 3 6,-1 2 10,-2 2 21,0 2-11,0 0-11,3 0-12,-1 0 12,3 0 50,2 0 37,2 0 13,1 0-9,-1 0-5,0 0 2,1 11-51,1 6-23,0 7-4,-3 5-3,-1 1-14,-5-1-6,-3-3-2,0-4-1,0-4-6,-4-8-12,-1-6-3,3-4 10,1-4 12,1-13 22,0-6-14,0-4 8,10-2-4,6-3-12,4 1-10,5 6-125,4 7-202,-1 10-682</inkml:trace>
  <inkml:trace contextRef="#ctx0" brushRef="#br0" timeOffset="-161457.02">14233 11390 372,'0'0'1164,"0"0"-1148,0 0-15,0 0 28,0 0-5,63 4-19,-62 21-5,-1 5-25,0 0-14,-10 0-16,-4-4 0,3-6 13,4-9 34,3-4 8,4-7 8,0 0 55,11-4 21,10-9-45,6-3-18,8-3-21,6-1-12,7-4-211,6-1-482</inkml:trace>
  <inkml:trace contextRef="#ctx0" brushRef="#br0" timeOffset="-160632.59">14638 11140 1109,'0'0'101,"0"0"-96,0 0 62,-30-55 50,5 55-47,-3 10-63,-1 17-7,3 9-2,6 6-1,8 2 1,9-4-1,3-11-7,5-8-15,15-12-22,5-9 21,4 0 7,0-17 15,-2-11 4,-5-5 4,-6-2 33,-3 3 31,-5 8-20,-4 8 6,-2 7-16,-2 9-21,0 0-17,0 14-16,0 12 0,-2 10 13,2 4-24,0-2-28,10-3-29,3-10 11,-2-8-2,0-9 7,0-8 49,-1 0 19,1-10 72,3-9 58,2-1-3,2 0-25,-2 10-22,-2 4-26,-1 6-28,-2 6-20,-4 15-5,-4 9 1,-3 5-4,-6 1-13,-13-1-18,-2-1-5,2-7 12,6-9 18,5-7 6,8-8 2,0-3 2,15-4 17,20-14-4,16-7-15,13-6-75,7-7-238,6-8-731</inkml:trace>
  <inkml:trace contextRef="#ctx0" brushRef="#br0" timeOffset="-160045.08">15098 10708 162,'0'0'867,"0"0"-808,0 0 0,0 0 83,0 0-24,0 0-26,89-16-57,-36 12-15,0 2-3,-5 0-12,-5 0-5,-9 2-19,-9-1-91,-9-1-120,-13-2-185</inkml:trace>
  <inkml:trace contextRef="#ctx0" brushRef="#br0" timeOffset="-159902.27">15340 10603 679,'0'0'619,"0"0"-537,0 0-24,0 0 7,-47 65-1,31-14 1,0 5-46,5-3-19,6-4-24,5-9-152,5-10-347</inkml:trace>
  <inkml:trace contextRef="#ctx0" brushRef="#br0" timeOffset="-158645.98">16215 10550 176,'0'0'486,"0"0"-455,0 0-18,0 0 44,0 0 32,0 0-16,0 0-37,0 0-2,0 0 50,0-8-10,5-5-14,14-10-32,11-11-13,12-12-5,3-5-3,-4-2-1,-4 2 19,-13 3 46,-12 1 0,-12 2-29,0 3-14,-14 9-14,-1 11-5,0 13 5,3 9-9,2 11-5,-4 24-12,2 16 9,-1 13-2,2 7-18,3-1-47,6-8-11,2-10 18,2-14-44,13-14-13,3-9-14,0-11-8,0-4 76,-1 0 57,2-11 9,-2-2 1,0 1 19,-2-3 23,-2 0 47,1-1-13,-1-3-22,0 1 11,2 0 15,3 3-9,0 5 4,0 4-3,-1 6-5,-2 0-34,-3 9-13,-5 10-8,-5 5-2,-2 3-8,-7-2-3,-11-2-19,0-4-26,0-8-61,6-3 32,7-8 46,5 0 28,0 0 51,2-7 42,10-2-16,6 0-3,2 2-19,1 5-14,-3 2-15,-2 1-12,-7 11-8,-6 5-6,-3 2 0,-2-1-4,-17 2-13,-3-2-33,-3-7-17,3-2-32,4-6-49,4-3 17,2 0-76,0 0-92,3 0-261</inkml:trace>
  <inkml:trace contextRef="#ctx0" brushRef="#br0" timeOffset="-158383.76">16115 10756 1243,'0'0'192,"0"0"-139,0 0 59,79 6 3,-14-5-29,20-1-43,12 0-16,8 0 6,1 0-18,-10 0-12,-10 0-1,-8 0-4,-13-3-15,-13-4-31,-9-2-51,-15 0-104,-12-2-197,-9 1-315</inkml:trace>
  <inkml:trace contextRef="#ctx0" brushRef="#br0" timeOffset="-157779.23">16078 11156 1380,'0'0'120,"0"0"-89,0 0 41,0 0-24,-20 69-16,0-6 13,-6 7-30,-3-1-12,2-9-3,5-6 0,5-10-12,3-12-63,9-12-47,5-11-100,0-9-133,9-8-316</inkml:trace>
  <inkml:trace contextRef="#ctx0" brushRef="#br0" timeOffset="-157258.9">15981 11410 940,'0'0'258,"0"0"-202,0 0 41,0 0 23,0 0-63,77-40-37,-56 42-18,3 3 0,2-4 0,1-1-2,0-6-4,-5-9-1,-3-8 1,-8 0 4,-4-1 2,-4 6 1,-3 5 4,0 8-6,0 5-1,-10 1-6,-1 19-14,1 6 9,3 2 6,5-1-9,2-6-7,0-8-16,14-5-7,5-8 5,2 0 14,1-7 22,1-9 3,-3-3 2,-4-3 1,-4 2 0,-5 7 8,-5 3 10,-2 10 9,0 0-18,0 17-12,-1 7-5,1 4 5,0-2 3,0-2-3,13-6 0,1-7 0,0-4 0,-2-4 2,-5-3 0,-2 0 9,-3-8 22,-2-9-2,0-4-11,0-2-8,-1-1-9,-6 3-3,0 4-2,1 5-5,1 7-25,3 5-27,2 0-74,0 9-168,0 6-256</inkml:trace>
  <inkml:trace contextRef="#ctx0" brushRef="#br0" timeOffset="-156981.93">16716 11189 977,'0'0'83,"0"0"55,0 0 96,0 0-145,0 0-52,-34 67 6,19-13 15,-3 10-21,0 5-17,-6 1-11,-1-5-8,4-9-1,7-13-27,10-16-79,4-12-8,5-13-130,10-2-180,2-18-355</inkml:trace>
  <inkml:trace contextRef="#ctx0" brushRef="#br0" timeOffset="-156665.36">16636 11430 685,'0'0'359,"0"0"-281,0 0-23,0 0-1,0 0-19,83-22-6,-50 21-19,3-7-8,2-4 3,-5-5-2,-5-3-2,-6-2 23,-5-3 14,-5 0-9,-7 3-1,-5 4-9,0 9-5,-2 8 2,-11 1-9,-6 12-7,1 9-3,0 8 1,5 2-1,6-2 1,7-5-1,0-2 1,4-6-14,9-3-48,-1-5-16,0-3-32,-2-2-52,-2-3-38,-1 0-43,0 0-229</inkml:trace>
  <inkml:trace contextRef="#ctx0" brushRef="#br0" timeOffset="-156127.2">17000 11425 620,'0'0'264,"0"0"-146,0 0 33,0 0-27,0 0 9,0 0-44,64-20-34,-57 20-33,-4 0-15,0 5-7,-2 6-2,-1 2 2,0 1-5,-3 3 0,-5-1 4,1 2 0,0-5 1,2-2 0,4-6-1,1-4 1,0-1 3,0 0 6,0 0 4,0 0 5,0 0-12,0 0-3,0 0-2,0 0 0,0 0-1,0 0-2,0 0 0,0 0 1,0 0-2,0 0-1,0 0 0,0 0-4,0 0 2,0 0 4,0 0-3,0 2 5,0 1 1,0-3-1,0 0 1,0 0 3,0 0 7,1 0 13,4-5 19,3-8-16,5-6-24,6 1-2,4-2-1,7 4-6,2 0-59,-1 3-124,-8 6-308</inkml:trace>
  <inkml:trace contextRef="#ctx0" brushRef="#br0" timeOffset="-155675.85">17191 11579 1052,'0'0'147,"0"0"-141,0 0 126,0 0-15,0 0-35,0 0-43,39-34-14,-26 31 27,-3 3-15,1 0-27,-1 2-6,-2 10-2,-1 1-2,-7 3-7,0 1-32,-3 0-25,-12-1 4,1-1-10,-2-3-18,5-4 36,4-3 33,3-5 19,4 0 9,0 0 77,0 0 19,11 0-34,4 0-25,2 0 10,-1 0-11,-5 5-24,-2 2-4,-7 3-3,-2 2-7,-1 1-3,-16-1-4,-4-2-11,-3-6-47,-4-3-55,-1-1-31,1-4-111,3-13-176</inkml:trace>
  <inkml:trace contextRef="#ctx0" brushRef="#br0" timeOffset="-154865.29">17562 11232 589,'0'0'557,"0"0"-498,0 0 59,0 0 11,4-60-38,-13 54-38,-7 4-46,-4 2-7,-7 5-3,-1 18-3,-3 8 3,6 7 3,7-1-5,10-7 0,8-8-12,0-9-17,16-6 2,5-7-10,4 0 11,3-13 19,1-10 6,0-6-2,-2-3 6,-5 0 2,-4 4 13,-7 6 34,-4 7 1,-5 8-7,-2 5-7,0 2-8,0 8-26,-4 11-13,2 6 13,2 5-5,0-1 4,0-2 0,0-5-7,0-6-35,0-4-8,1-8 12,2-2 26,0-2 13,4-2 19,4-7 22,4-4-4,4 1 4,1 3-3,-2 3-3,-1 5-7,-4 1-8,-5 3-7,-4 13-13,-4 5 0,0 0-2,-12 3-1,-6-4-18,1-4-11,0-5-18,5-5 11,5-6 20,5 0 19,2 0 25,4-9 46,14-1-14,6 1-18,2 5 5,-1 3-17,-4 1-13,-7 2-8,-6 9-1,-5 3-5,-3 4 0,-14-2-2,-15 1-17,-6-4-23,-5-5-79,-1-8-98,4 0-174</inkml:trace>
  <inkml:trace contextRef="#ctx0" brushRef="#br0" timeOffset="-154455.85">18022 10835 1266,'0'0'67,"0"0"-16,0 0 64,0 0-23,92-2-17,-55 1-40,2-2-25,-1 2-6,0-2-4,-7-1-6,-10 0-60,-8-3-76,-12-4-143,-1-3-249</inkml:trace>
  <inkml:trace contextRef="#ctx0" brushRef="#br0" timeOffset="-154302.72">18197 10644 1089,'0'0'484,"0"0"-415,0 0-36,0 0 8,-7 74 46,0-26-27,-3-1-44,-2 0-16,3-2-16,3-4-101,4-9-270,2-13-972</inkml:trace>
  <inkml:trace contextRef="#ctx0" brushRef="#br0" timeOffset="-153373.89">19139 10532 1211,'0'0'116,"71"-61"-96,-26 22 46,3-5 35,-2 1-21,-9 1-16,-10 4-39,-10 1-11,-12 0-4,-5 0 0,-7 2-1,-13 8-2,-5 7-4,-1 13-3,-4 7-6,1 13-9,0 21 5,4 13-4,7 7-5,9 3-31,6 0-5,3-3-10,5-6-22,17-8-48,10-13-71,10-8-13,7-11 102,-3-8 95,-4 0 22,-6-4 59,-5-8 88,-5-3-30,-7-2-33,-9-2-5,-5-1-3,-5-4-8,0 4-1,-10 6-15,-4 4-10,0 9-14,3 1-26,0 11-2,6 9-2,3 5-2,2 0 3,3-2 0,12-4 0,2-3 1,1-7 1,0-5 1,-3-4 5,0 0 3,-4-12 10,0-4 13,-2 0 2,-4 0-12,-3 5 0,-2 4-3,0 3-9,0 4 3,0 0-14,0 11-1,-2 13-15,2 8 16,-4 10 10,1 7-4,-2 6 18,-6 4 0,-4 2 0,-4-2-15,-2-6 6,2-11-9,4-10 4,2-11-5,4-10-5,4-6 1,2-5 3,1 0 2,0-12 2,2-10-2,0-10-4,0-6-2,16-9-1,6-4-2,6-5-5,4-1-27,2 5-62,0 10-71,-2 11-95,-2 12-40,-5 10-134</inkml:trace>
  <inkml:trace contextRef="#ctx0" brushRef="#br0" timeOffset="-153123.44">18921 10922 1306,'0'0'264,"0"0"-257,120 0 59,-34 0 61,18-3-42,12-3-39,16-1-36,3 0-10,0-3-4,-7 0-15,-13-1-40,-8-2-89,-11 0-198,-10 2-279</inkml:trace>
  <inkml:trace contextRef="#ctx0" brushRef="#br0" timeOffset="-152711.2">18904 11397 1411,'0'0'164,"0"0"-145,0 0 4,0 0 15,-70 87 35,42-32-28,0 3-35,3-3-1,4-8-7,7-5-2,5-9-11,6-8-78,3-11-82,0-10-165,10-4-323</inkml:trace>
  <inkml:trace contextRef="#ctx0" brushRef="#br0" timeOffset="-152173.41">18780 11571 1088,'0'0'123,"0"0"-122,0 0-1,0 0 47,0 0 16,61-9-30,-40 15-19,6-6-6,3 0-2,2-10 3,-4-7-7,-5-5 4,-5 2 2,-8 0 8,-6 3 20,-4 6 0,0 5-9,-4 6-14,-6 0-13,-3 17-1,0 10-3,1 5 1,7 4-2,3-5-5,2-4-27,3-8-42,11-9 15,6-6 17,2-4 23,2-6 20,-2-14 4,-2-3 3,-4-3 32,-4 1 8,-5 5 4,-3 5 7,-4 8-12,0 5-15,0 2-10,-2 6-17,-1 11-8,2 3 5,1 2 2,0-3 0,13-2 1,5-7 0,0-4 0,0-6 1,-4 0 1,-3-8 2,-5-7 4,-3-2 1,-3-4 0,0 1-1,-7 1 0,-6 4-8,-1 2-10,0 8-31,1 5-13,4 0-42,3 11-8,3 6-59,3-2-190</inkml:trace>
  <inkml:trace contextRef="#ctx0" brushRef="#br0" timeOffset="-151167.37">19674 11481 182,'0'0'1027,"0"0"-917,0 0 25,11-61-10,-27 49-26,-11 4-40,-9 8-52,-3 0-7,3 18-9,5 9-13,11 5-8,11 1-17,9-2-16,0-7-12,19-8 4,11-11 11,5-5 28,3-3 22,-3-20 10,-2-4 21,-4-6 35,-7 2 19,-5 3-3,-6 6-5,-5 10-30,-5 5-21,-1 7 1,0 5-17,-7 15-16,-4 9 13,0 7 1,4 2-3,4-2 0,3-4-36,5-7-33,11-9-27,6-9-10,3-7 4,3-1 14,-1-16 36,1-8 57,-1-3 18,-2-3 29,-2 1-3,-6 2-20,-7 4-3,-6 7 9,-4 8-4,0 7 0,-5 2-26,-6 9-3,-3 14-5,3 4 3,5 3 3,3-3-3,3-1 2,0-5 3,0-4 0,2-3 2,1-6 5,-1-3 3,1-2-1,-2-3 4,0 0 16,4 0 9,-1-5-7,2-4-25,1 0-2,0-1 0,-3 0 1,-1-1 13,-1 1-1,-1 0-2,-1 0-10,0 2 2,0 4 0,0 2 6,0 2 5,0 0-5,0 0-8,0 12-5,1 11 0,0 11 11,-1 12 6,0 8 5,-3 10 14,-13 5 20,-6 0-8,-4-3-15,2-5 2,-1-10 3,4-10-19,4-12 2,4-12-14,6-12-4,3-5 1,4-17 6,0-23-10,9-16-13,18-16-6,13-19-16,6-7-49,1-10-32,-4-5-81,0 2-213</inkml:trace>
  <inkml:trace contextRef="#ctx0" brushRef="#br0" timeOffset="-148080.86">4047 10942 812,'0'0'254,"0"0"-229,0 0 48,0 0-18,0 0-10,0 0-6,-7 54-37,5-26 3,-2 3-4,-1-2-1,2-4 0,1-5-5,2-7-27,0-7-33,0-2-2,0-4-8,2 0 20,3-9 55,2-7 0,-1-3 2,4-4 1,1-4 9,5-1-8,0-3 2,2 3 21,0 2 14,-2 7 4,-2 6 10,-1 5 11,1 7-19,0 1-15,4 13-11,2 10 29,-3 6-40,-7 4 7,-7 3-10,-3-1-3,0 0-4,-11-6-13,-3-7-27,1-6-22,5-8 13,2-7-3,3-1 22,3-5 23,0-12 7,0-3 0,0-4 9,3-3 17,8-2 1,-2 0-6,3 1 9,4 4-10,-1 3-4,6 3 6,-5 3 8,0 5 2,-2 2-9,1 6-2,-1 1 0,0 1-2,4 3-6,0 10-4,0 5 0,-4 4-2,-3 4-6,-4 1 2,-5 3-1,-2-1 4,0 0-3,-11-4 0,-3-4-2,3-5-1,1-4-17,2-5-69,6-2-106,-1-5-104,3 0-332</inkml:trace>
  <inkml:trace contextRef="#ctx0" brushRef="#br0" timeOffset="-147419.15">4594 10993 1200,'0'0'101,"0"0"-99,0 0 45,0 0 29,0 0-13,46 69-49,-45-40-8,-1-2-6,0-2-1,0-4-23,-5-4-43,3-6-15,0-7 18,2-4 18,0 0 11,0-11 33,0-5 4,0-5 2,0-4 9,0-4 25,8 1 6,0 2 1,5 5 12,3 4-3,2 6-20,1 4-7,-1 7-5,2 0-8,-5 7-9,-3 13-2,-4 8-2,-7 6-1,-1 1 0,0 0-1,-6-3-2,-1-5-4,0-8-17,1-6-19,4-10-19,1-3 10,1-3 37,0-13-1,0-6-13,0-5 22,7-3 6,2-5-1,3 2 2,1 3 3,3 8 30,4 7 0,3 8-4,4 5-2,1 2 5,-1 0-10,-4 10-14,-5 9 0,-2 3-6,-11 6 2,-5 5 2,0 3-4,-7 0 1,-3-3-3,1-5 0,7-10-14,2-5-39,5-11-40,15-2 5,8-6-19,6-12-20,4-3-135,-2-1-97</inkml:trace>
  <inkml:trace contextRef="#ctx0" brushRef="#br0" timeOffset="-147096.95">5371 11054 725,'0'0'175,"62"-53"-98,-30 27 65,-5-2-3,-7 3-24,-9 2-20,-8 1-62,-3 4-9,-5 3-4,-13 4-19,0 7-1,-7 4-3,-2 10-5,-4 19 5,0 12 3,4 12 6,5 9 16,8-1-6,6 2-8,6-2-3,2-7 6,0-6-8,0-10 1,5-11-3,0-7-1,-1-6 0,-3-6-7,-1-5-19,0-2-30,0-1-53,-7 0-68,-1-6-123,-1-7-248</inkml:trace>
  <inkml:trace contextRef="#ctx0" brushRef="#br0" timeOffset="-146916.87">5223 11210 950,'0'0'361,"0"0"-355,0 0 41,0 0 37,79-23-32,-53 23-47,6 0-5,7 0-107,1-2-93,-1 0-245</inkml:trace>
  <inkml:trace contextRef="#ctx0" brushRef="#br0" timeOffset="-146636.72">5910 11296 1294,'0'0'80,"0"0"-19,0 0 59,0 0-34,0 0-35,64-31-51,-46 31-8,-4 6-91,-5 4-161,-9 0-333</inkml:trace>
  <inkml:trace contextRef="#ctx0" brushRef="#br0" timeOffset="-146475.41">5886 11425 1132,'0'0'387,"0"0"-381,0 0 33,0 0 33,0 0-36,66-20-36,-48 20-51,5 5-106,4-1-161,7-4-262</inkml:trace>
  <inkml:trace contextRef="#ctx0" brushRef="#br0" timeOffset="-146226.36">6525 11294 174,'0'0'1022,"0"0"-820,0 0-35,0 0-43,0 0-55,0 0-37,-39 55-7,23-20-7,5 2-17,0-3 0,3-4-1,4-3-4,4-6-70,0-7-92,0-7-106,6-7-267</inkml:trace>
  <inkml:trace contextRef="#ctx0" brushRef="#br0" timeOffset="-146021.33">6477 11355 1146,'0'0'167,"0"0"-73,0 0 60,0 0-75,76-24-31,-54 52-19,6 7-2,-1 3-20,2 0 0,-2-3-5,-1-5-2,-1-5-8,2-6-46,-4-8-46,-2-3-42,-4-8-131,-5 0-53,-3-14 27,-2-9-154</inkml:trace>
  <inkml:trace contextRef="#ctx0" brushRef="#br0" timeOffset="-145837.34">6874 11416 518,'0'0'178,"0"-89"-22,0 49 5,-6 9 18,-1 11 35,-1 9-73,3 9-13,-1 2-38,1 10-49,1 20-30,-1 13 2,3 7 24,-1 1-24,1-6-12,0-1-1,2-7-1,0-10-22,0-6-64,13-9-122,2-7-146,2-5-263</inkml:trace>
  <inkml:trace contextRef="#ctx0" brushRef="#br0" timeOffset="-145579.92">7144 11387 1467,'0'0'76,"0"0"-68,0 0 56,0 0 14,21 60-10,-21-26-42,-7 3-18,-4-3 3,4-7-11,4-6-1,3-8-31,0-5-86,5-8-78,4 0-231</inkml:trace>
  <inkml:trace contextRef="#ctx0" brushRef="#br0" timeOffset="-145399.15">7083 11298 1107,'0'0'135,"37"-54"-39,-18 35 66,2 6-63,-1 7-37,1 4-57,-1 2-5,0 5-12,-5 13-57,-4 8-74,-9 6-142,-2 1-305</inkml:trace>
  <inkml:trace contextRef="#ctx0" brushRef="#br0" timeOffset="-145173.38">7068 11628 997,'0'0'239,"0"0"-133,0 0 81,0 0-72,0 0-18,0 0-54,37 2-39,-23 0-2,4 0-2,3 1-25,6-2-60,5-1-38,4 0-62,0 0-58,-1-10-148,-4-5-337</inkml:trace>
  <inkml:trace contextRef="#ctx0" brushRef="#br0" timeOffset="-144734.31">7899 11605 1174,'0'0'194,"0"0"-132,0 0 66,0 0-49,0 0-23,0 0-33,62 0-18,-37 0-5,2 0 0,0-2-35,-4 0-80,-2-1-103,-7 1-107,-4 0-227</inkml:trace>
  <inkml:trace contextRef="#ctx0" brushRef="#br0" timeOffset="-144473.86">7860 11737 475,'0'0'817,"0"0"-747,0 0 84,0 0-20,0 0-60,0 0-31,30 0-33,-5 0-6,5 0-4,5 3-11,3-2-86,3-1-162,-2 0-333</inkml:trace>
  <inkml:trace contextRef="#ctx0" brushRef="#br0" timeOffset="-143279.24">8812 11596 1024,'0'0'62,"0"0"-25,-64-10 39,31 12 0,-4 16-12,-2 9-33,2 7-22,6 4 15,6 1 17,13-5-21,11-6-2,1-5 4,22-9-2,14-11 9,10-3-15,4-3-5,0-14-7,-2-5-1,-5-1 2,-4-3-3,-5-1 1,-8 0-1,-9-2 0,-12 1-1,-5-1 0,-8 2-8,-16 3 1,-4 4-5,-1 5 1,3 4-7,4 2-8,4 1-17,5-3-2,3 0-39,5-2 15,3-2-40,2-2 14,0 1 75,0-2 18,0 0 3,2 1 4,-1-1 20,-1 1-4,0 2 29,0 2 18,-7 5 6,1 2 35,3 6-4,0 15-51,3 21-22,0 17 35,1 14 3,7 8-26,2 1-19,-4-2-16,-4-5-4,-2-5-3,0-10-2,0-10 1,0-9-34,-1-8-64,-2-10-36,-1-7-168,1-9-224</inkml:trace>
  <inkml:trace contextRef="#ctx0" brushRef="#br0" timeOffset="-141705.04">9310 11655 1165,'0'0'106,"0"0"21,0 0 23,0 0-29,0 0-46,0 0-63,9 22-10,-18 16 2,0 2-1,0-2-1,2-4-2,3-8-7,4-7-25,0-7-34,0-7-25,0-5-7,2 0-19,2-14 59,1-8 17,-2-9 29,2-4 12,2-5 0,3-4 3,6-7 6,0-2 13,3 0 15,3 7 4,3 8 33,5 9-28,2 11-20,-2 10 6,-2 8-17,-5 3-7,-5 19-1,-6 10-4,-6 7 1,-6 3-2,-6 1-2,-16-3-14,-8-5-22,-4-8 1,-3-7-19,-4-8-31,3-4 44,4-8 15,6 0 26,8-8 0,6-4 11,5 1 42,4 5 11,3 3-5,2 3-17,0 0-12,12 0-20,9 1-7,7 12 4,3 2 7,0 2-4,-4 0-5,-4 1-1,-4 0 0,-5 2-1,-2 2-3,-2 2 1,2-1-2,1-1 0,0-1 1,1-6-11,4-3-13,-2-2-41,7-5-52,-1-1-22,-3-4-62,1 0-146</inkml:trace>
  <inkml:trace contextRef="#ctx0" brushRef="#br0" timeOffset="-141401.34">9755 11950 659,'0'0'444,"0"0"-348,0 0 79,0 0-18,0 0-68,0 0-57,-12 37-22,4-11 8,0 1 6,2-2-21,3-1-3,3-4-5,0-4-35,0-7-58,0-4-72,0-5-34,0 0-73,3-12-26</inkml:trace>
  <inkml:trace contextRef="#ctx0" brushRef="#br0" timeOffset="-141054.13">9656 11916 602,'0'0'158,"0"0"-40,0 0 60,0 0-41,0 0-13,0 0-29,-11-10-38,11 10-1,0 0-2,15 0-3,8-1-1,12-2-10,6-1-27,1 1-13,-3 1-36,-7 0-182,-13 1-346</inkml:trace>
  <inkml:trace contextRef="#ctx0" brushRef="#br0" timeOffset="-133075.09">19565 10377 544,'0'0'85,"0"0"-82,0 0 18,0 0 23,0 0-19,0 0-24,0 0-1,-3-5 1,3 5 11,-2 0 16,2-2 10,-1 0 12,1 1-4,0 0 3,0-1-14,0 1-4,0 0 9,1-1-5,5 1-19,0 1-13,-2 0 6,0 0 2,-3 0-8,1 0 13,-2 0-12,0 0 0,0 0-1,2 0 5,0 0-3,1 0 0,-1 0-2,1 0 0,0 0-1,-2 0-1,1 0 0,1 1-1,-1 2 1,0 0-1,2 1 0,-3 1 0,3-1 0,-1 0 0,-1 0 0,2-2 1,-2 0-1,-1-1 0,1 1 2,-1-2-2,0 3-1,1-1 1,0 0 0,-1 1 0,0 0 1,2 2-1,-3 0-2,3-1 0,-1 1-32,-2 0-66,0-4-135,0-1-209</inkml:trace>
  <inkml:trace contextRef="#ctx0" brushRef="#br0" timeOffset="-131364.48">13808 8107 478,'0'0'128,"0"0"-45,0 0-5,0 0 7,0 0-49,0 0-24,0 0-12,0 7 0,0 4 3,0 3 0,0 0-2,0 0 0,0 1-2,1-1-60,4-5-128</inkml:trace>
  <inkml:trace contextRef="#ctx0" brushRef="#br0" timeOffset="-80926.48">20355 818 1265,'0'0'81,"0"0"-73,0 0-5,68-31 76,-55 52-37,3 16-7,3 11-8,2 6-16,-1 0-7,0-4-3,3-5 0,6-9 5,3-11-5,7-10 1,2-14 2,2-1-4,-5-14-11,-6-15-9,-8-11-3,-7-6 14,-8-3 1,-7 4 4,-2 5 2,0 10-1,-6 9 3,-1 10 0,-4 8-2,1 3-9,-1 6-6,1 9 10,3 4 5,4 3-2,3-2 2,0-1-1,14-2 2,6-3-2,12-3-2,11-4-88,10-7-79,2 0-217</inkml:trace>
  <inkml:trace contextRef="#ctx0" brushRef="#br0" timeOffset="-80742.21">21096 1106 1358,'0'0'122,"0"0"-122,82-18-3,-35 10 3,-1 5 10,-9 3-10,-13 0-107,-17 15-152,-7 3-174</inkml:trace>
  <inkml:trace contextRef="#ctx0" brushRef="#br0" timeOffset="-80599.37">21144 1242 1162,'0'0'285,"84"-20"-285,-24 3-9,3-2 8,-3 1-26,-4 2-102,-3 4-91,-7 1-247</inkml:trace>
  <inkml:trace contextRef="#ctx0" brushRef="#br0" timeOffset="-80294.39">21751 1006 505,'0'0'930,"0"0"-893,0 0-35,0 0 12,0 0 13,0 0 1,9 65-5,-9-27-21,0-3 1,0-6-3,-2-4 0,0-7-26,0-6-47,2-5-68,0-7 9,0 0 14,2-15 29,8-6-26,3-8 47,-2-5 68,-1-6 9,-3 0 10,-2 3 15,-4 10 7,-1 12 13,0 8-28,0 3-1,0 4-18,0 0-7,0 0-60,0 1-112,-7 7 1,-4-2-161</inkml:trace>
  <inkml:trace contextRef="#ctx0" brushRef="#br0" timeOffset="-80001.41">21622 637 618,'0'0'625,"0"0"-586,0 0-39,0 0 0,0 0 56,66-2 3,-56 15-43,-4 0-15,-4-1-1,-2-2-6,0-1-26,-6-2-5,-4-4 9,1-3 16,2 0 9,5-6 3,2-7 14,0-5-5,13 1-9,9 3 0,7 3-81,5 5-149,1 5-211</inkml:trace>
  <inkml:trace contextRef="#ctx0" brushRef="#br0" timeOffset="-79529.05">21982 834 1266,'0'0'18,"0"56"-12,0-26-2,-3-2 69,-3-1-3,0 0-34,2-4-35,1-5-1,3-4-13,0-7-55,0-3-26,0-4-18,4-9 47,9-14 2,5-12-6,6-6 42,2-5 27,1 0 39,-1 6 63,-1 6 8,-1 9 1,-3 7-22,-1 9-27,-2 6-32,-5 3-20,-3 2-9,-6 16-1,-4 8 0,0 3-2,-12 4-8,-9-6-18,-6-4-20,1-4-19,3-8 36,8-5 12,8-4 17,7 0 2,0 0 33,17 6 39,9 5-29,7 4-4,1 8-17,-6 5-7,-3 2-13,-5 5-2,-1-2-2,-3 1-48,0-4-109,-4-3-118,-5-5-246</inkml:trace>
  <inkml:trace contextRef="#ctx0" brushRef="#br0" timeOffset="-78149.08">20357 1759 1125,'0'0'91,"0"0"-88,0 0 47,0 0 79,0 0-54,0 0-67,0 3-8,0 20-2,0 7 2,0 3 7,2 0-4,0-6-2,0-5-1,0-6 1,-1-7-1,-1-5 0,0-4-5,0 0-22,0-8 4,0-11-28,-2-9 12,1-3 39,1-3 4,0-1 7,7 3 11,7 6 9,0 5 1,-3 10-7,1 7 10,1 4-7,3 4-11,2 13-8,0 8 12,-2 2-2,-7 4-12,-4 2-4,-5-1-1,0 1-2,0-5 0,0-7-12,0-7-18,0-8-29,0-5 8,0-1-8,0-10 38,9-14-29,3-8 16,1-5 34,-1 2 2,1 1 6,0 6 11,4 7 31,1 5-1,2 4-9,-2 8-8,1 4-7,0 3-8,-2 16-4,-3 7-9,-7 4-3,-5 4-1,-2 0-3,0-1-14,-9-5-25,2-7-70,4-8-70,3-11-172,5-2-345</inkml:trace>
  <inkml:trace contextRef="#ctx0" brushRef="#br0" timeOffset="-77445.09">20873 1729 89,'0'0'1241,"0"0"-1222,0 0-11,0 0-8,20 59 89,-19-24-52,-1 3-32,0-1-5,-5-5-4,-2-5-44,-3-8-69,2-10-14,1-9-13,5 0 43,2-21 101,0-9 19,14-10 31,6 0 63,1 2-50,0 4 32,-1 9 5,-4 9-15,-4 6-46,-4 10-3,1 0-11,-2 20-22,-2 10-3,-1 6-1,-3 4 1,-1 0-26,0-3-35,0-7-24,0-12 17,0-10-19,1-8 29,11-2 58,6-20 0,3-8 37,3-5-1,-1 0 36,-1 3 9,-1 8-40,-3 6-6,-5 11-14,-1 7-17,-4 0-4,0 16-7,0 13 2,1 4-20,-2 5-72,3-5-2,7-4-14,6-12 27,6-9-35,3-8-21,0-8 73,0-19 69,-3-10 28,-4-5 77,-7-2-3,-6 2-7,-8 4-12,-4 8-36,0 6-7,-14 9-6,-4 13-23,-4 2-11,-1 22-1,0 15 1,2 13 5,5 12 17,4 7 22,2 2 19,7-6-13,2-7-32,1-9 9,0-10-27,0-11-40,0-8-105,0-10-28,0-9-31,0-1-53,0-11-93</inkml:trace>
  <inkml:trace contextRef="#ctx0" brushRef="#br0" timeOffset="-77283.72">21299 2074 834,'0'0'277,"0"0"-259,0 0 6,77-33 64,-41 27 6,5 3-88,3-3-6,1-1-127,-1 0-134,2-2-453</inkml:trace>
  <inkml:trace contextRef="#ctx0" brushRef="#br0" timeOffset="-77127.93">21790 1981 1619,'0'0'0,"0"0"-52,0 0 52,0 0 3,0 0-3,62-20-116,-61 22-248,-1 3-116</inkml:trace>
  <inkml:trace contextRef="#ctx0" brushRef="#br0" timeOffset="-76984.04">21917 2062 1043,'0'0'0,"64"-17"-346,-36 9 174,-3 1 139,-2 2-157</inkml:trace>
  <inkml:trace contextRef="#ctx0" brushRef="#br0" timeOffset="-76455.54">22566 1869 1181,'0'0'39,"0"0"-39,0 0 0,-63-25 9,24 52 31,-2 14-20,5 10-6,15-2-12,16-4 6,5-10-2,23-8-3,9-5 1,5-9 0,2-10 1,-1-3 11,-1-9 17,-4-11 5,-5-8-24,-3-4-4,-6-8-10,-6-6-6,-9-10-8,-4-9-36,-2-4 18,-16-3 28,-3 4 4,0 13 9,5 13 48,3 18 18,6 12-13,0 7-15,-2 5-20,-4 0-13,-3 16 2,-2 19 5,4 20 34,7 17-7,7 15-21,4 9-6,13-1-6,3-5 1,-3-7-14,0-13-2,-3-8 0,-5-13-42,-1-13-68,-2-10-73,0-14-121,2-12-320</inkml:trace>
  <inkml:trace contextRef="#ctx0" brushRef="#br0" timeOffset="-75720.12">23105 1953 1199,'0'0'111,"0"0"-109,0 0 15,0 0 52,0 0-34,5 82 40,-4-32-38,-1-4-31,0-4-3,0-6 2,0-9-5,-3-10-13,2-7-77,1-8-62,0-2-10,0-13 27,0-13 6,3-9 48,0-9 81,2-4 78,1-9 8,2-6-40,2 1 15,4 8 19,6 11 28,3 19 7,5 7-57,1 14-33,-4 3-9,-3 6-12,-7 15-4,-7 8-1,-7 6-5,-1 2-1,-14 0-15,-12 0-32,-3-7 6,-3-3 19,4-3 22,4-7 7,9-4 0,8-3 3,7-3 14,0 4 22,14-1 15,8 3-8,0-2-29,-4-1-12,-4 0 2,-2-2-5,1 1-2,3-1-1,4 0-49,6-1-100,5-3-175,3-3-362</inkml:trace>
  <inkml:trace contextRef="#ctx0" brushRef="#br0" timeOffset="-75514.55">23515 2253 1126,'0'0'359,"0"0"-359,-4 57 0,1-26 54,0 2 38,-1-1-53,2-3-31,-2-4-8,2-4-30,-1-8-71,0-4-116,1-8-91,1-1-173</inkml:trace>
  <inkml:trace contextRef="#ctx0" brushRef="#br0" timeOffset="-75302.41">23424 2181 1294,'0'0'184,"0"0"-181,0 0 31,0 0 81,74-8-74,-13 8-41,13 2-102,0-2-247,-8 0-501</inkml:trace>
  <inkml:trace contextRef="#ctx0" brushRef="#br0" timeOffset="-74483.27">23211 1829 737,'0'0'134,"0"0"-122,0 0 48,0 0 28,0 0 25,-3 78-61,-2-44-12,-4 2-8,0-5 12,0-1-27,2-4-14,4-5-3,3-2-4,0-3-21,3-1-43,6-3-17,1-3-59,0-5-78,0-4-110</inkml:trace>
  <inkml:trace contextRef="#ctx0" brushRef="#br0" timeOffset="-73958.33">23119 1841 875,'0'0'0,"0"0"-94,-39-75 94,30 47 83,5 1 5,4 1-12,2 5-4,16 4-18,7 6 3,5 4-9,8 7-10,6 0-20,1 18-12,-2 5 0,-9 7 0,-10 2-1,-13 6-3,-9 0-2,-2 4 0,-17-2-6,-10-4-32,-6-7 1,-2-8-42,-3-7-36,0-7-17,4-7-13,6 0 84,8-6 45,8-8 16,7-6 1,1-3 5,0 3 31,2 2 33,-1 8-41,-2 5 22,1 5-14,1 0-34,3 7 1,0 11 48,15 8 13,11 3-16,7 1-24,2 4-12,0-4-12,-4 0-1,-5-3-19,-4-2-63,-3-2-50,-1-2-85,-3-4-180</inkml:trace>
  <inkml:trace contextRef="#ctx0" brushRef="#br0" timeOffset="-73653.36">23059 1981 410,'0'0'0,"17"76"-90,-13-45-25,-1-7 32,-3-5-10</inkml:trace>
  <inkml:trace contextRef="#ctx0" brushRef="#br0" timeOffset="-72694.4">22545 2119 162,'0'0'380,"0"0"-363,0 0-15,0 0 14,0 0 121,0 0-20,-2 0-27,2 0-26,0 0-6,0 0-8,0 0-40,5 3-10,-2-1-18,-1-2-85,0 0-164,-2-5-204</inkml:trace>
  <inkml:trace contextRef="#ctx0" brushRef="#br0" timeOffset="-72116.24">22438 2196 1283,'0'0'0,"0"0"-11,0 0 11,0 0 28,0 0 37,0 0-65,3 0-10,-3 0-57,0 0-25,0 0-53,0-4-159,0-7-257</inkml:trace>
  <inkml:trace contextRef="#ctx0" brushRef="#br0" timeOffset="-65789.09">5567 12365 1150,'0'0'234,"0"0"-184,0 0-46,0 0-2,0 0 22,0 0 17,0 0-31,55 73-9,-48-50-2,-1-4-21,-1-4-46,-1-5-67,-1-5-8,-1-5 6,2 0 59,-1-11 65,2-8 2,2-8 11,1-3 11,4-1 48,1-2 32,1 5 32,2 8-11,-3 5-19,4 11-25,1 4-37,2 8-24,-2 13 3,-2 7-4,-7 6-2,-4-3-1,-5-2-3,0-2 0,0-7-8,-2-5-17,-1-8-21,-1-7-22,2 0 31,2-11 37,0-12 2,0-7 8,0-2 16,11-1 7,4 2 0,-1 6-4,3 5-10,-2 9 12,-1 9-4,4 2-14,2 12-3,1 13 3,-1 4-1,-6 3-6,-7-1-4,0-2-1,-7-6-2,0-3-4,0-9-44,0-3-57,0-7-102,0-1-130,0 0-353</inkml:trace>
  <inkml:trace contextRef="#ctx0" brushRef="#br0" timeOffset="-64965.47">6209 12396 899,'0'0'467,"0"0"-429,0 0-36,0 0 10,0 0 46,2 57-29,-2-32-26,-7 0-3,-4-5-3,2-4-25,4-6-78,2-6 20,3-4 17,0-6 62,6-11 7,9-10 7,4-2 23,0 1 41,0 3 23,-3 4-29,-4 9-17,-1 3 7,-3 8-21,4 1-19,2 5-13,2 12 1,0 6-2,-5-1-1,-4 2 0,-4-1-2,-3-5-1,0-3-15,0-3-13,-5-10 6,3-2-3,-1 0 26,3-15 2,0-6 2,0-5-1,4-3 8,10 2 10,4-1 4,1 6 1,6 3 0,2 9-8,-2 8-5,5 2 2,-3 10-2,-4 15-1,-5 5 2,-6 2-10,-6 2-2,-6 0-3,0-7-24,0-2-46,-4-9-29,-1-6-81,5-10 15,0 0-26,9-12 27,8-9 62,5-1 105,3-4 0,5 1 56,6-2 37,3 0 7,4 0-21,2 0 7,-4-1-3,-2 1 14,-7 3 5,-9 5-7,-12 4-36,-9 2-5,-2 3-34,-11 6-20,-12 4-1,-4 0-3,0 21 0,0 14 4,4 14 7,2 15 29,1 7 14,3 4 2,0-3-27,2-5-4,2-10-16,6-11-5,3-12 0,4-12-11,0-11-33,0-9-16,7-2-11,-1-6-23,-2-8-80,-3-8-58,-1-3-161</inkml:trace>
  <inkml:trace contextRef="#ctx0" brushRef="#br0" timeOffset="-64786.38">6791 12589 1020,'0'0'254,"0"0"-223,0 0 33,0 0 18,0 0-24,73-17-40,-38 13-18,7-2-86,4-3-229,4-2-773</inkml:trace>
  <inkml:trace contextRef="#ctx0" brushRef="#br0" timeOffset="-64483.34">7734 12390 942,'0'0'43,"0"0"-4,0 0 91,0 0-10,0 0-13,0 0-54,47-7-31,-34 7-4,2 0-9,2 0-8,0 0-1,3 0-74,0 0-112,1 0-113,-3 0-347</inkml:trace>
  <inkml:trace contextRef="#ctx0" brushRef="#br0" timeOffset="-64237.32">7694 12549 967,'0'0'417,"0"0"-379,0 0 40,0 0 42,0 0-45,0 0-19,72-17-48,-46 15-8,2 2-52,-3 0-80,0 0-152,0 0-246</inkml:trace>
  <inkml:trace contextRef="#ctx0" brushRef="#br0" timeOffset="-61913.56">8728 12505 1232,'0'0'86,"0"0"-70,0 0 30,-93-8 8,53 41-7,2 12-22,7 11-15,10 2-5,12-5 9,9-9-8,14-11-5,19-15-1,12-10 0,8-8-11,2-14-24,-3-13-15,-5-10 3,-8-7 8,-8-6 9,-11-2 9,-9-3 21,-11 1 1,-2-2 2,-19-3-1,-10 1 1,-3 2 0,1 7 7,4 11 18,8 13-1,6 11-4,6 8 23,3 6-13,4 19-24,2 20 0,0 23 30,8 22 19,7 15 10,1 13-26,-4 1-16,-2-4 8,-2-10-22,1-16 0,1-16-7,1-16-5,0-12-63,-2-9-109,-4-11-48,-2-15-152</inkml:trace>
  <inkml:trace contextRef="#ctx0" brushRef="#br0" timeOffset="-61379.2">9686 12268 660,'0'0'543,"0"0"-509,0 0-27,-32-60 42,-9 60 1,-14 0 25,-9 14-54,-3 9-16,0 2-5,4-1 1,6 1 2,13-7 16,15-6-3,13-6-10,11-4 5,5-2 27,0 0 5,0 0-5,0 8-15,10 10-18,8 14 0,4 16 19,3 11 7,0 11-2,-3 4 6,-3 0-8,-4 5-21,-4-5 13,-4-2-10,-3-7-7,0-8-1,-1-10 1,1-3 0,1-4-2,-2-5 0,3-5-4,1-8-14,10-6-51,12-10-79,14-6-82,14-7-136,7-14-299</inkml:trace>
  <inkml:trace contextRef="#ctx0" brushRef="#br0" timeOffset="-60548.36">10013 12617 54,'0'0'1089,"34"-56"-1035,3 10-46,13-12 35,7-10 44,0-5 32,-7 0-49,-15 2 6,-13 5-28,-13 4-18,-9 8-18,0 12-10,-14 16 3,-4 15-5,-6 11-7,-4 22-10,-4 27 7,3 24 10,8 10-2,11 4 2,10-7-4,5-14 3,14-14-8,5-14-20,4-12-13,4-11-24,2-10-34,0-5-33,-2 0-10,-5-15-48,-6-5-16,-4-5 29,-4-4-37,-4 1 139,-3-2 76,-2 4 172,-2 4 78,-1 6-1,-1 9-48,0 3-25,0 4-20,2 2-89,-2 16-43,0 8 7,1 4 5,0-1-32,1-3-4,3-4-1,0-1-38,-1-5-88,1-3-157,-5-4-194</inkml:trace>
  <inkml:trace contextRef="#ctx0" brushRef="#br0" timeOffset="-60246.98">9954 12740 282,'0'0'914,"0"0"-863,67 2 19,-6-2 63,18-12-26,13 0-10,12 0-55,3 2-24,-2 7-6,-5 3-12,-4 0-29,-8 13-134,-10 1-198,-12-1-417</inkml:trace>
  <inkml:trace contextRef="#ctx0" brushRef="#br0" timeOffset="-58808.09">9711 13399 768,'0'0'85,"0"0"-17,0 0 27,0 0-12,0 0-29,0 0-39,0 0-14,0 0-1,0 0 0,0 2-1,0 1 1,0-1-1,0 0 1,0-2 0,0 2 0,0-2 1,0 0 2,0 0 1,0 0 11,0 0-3,0 0-10,0 0 0,0 0 0,0 0-2,0 0 0,0 0 0,0 0 1,0 0 0,0 0 1,0 0 1,0 0 2,0 0 1,0 0-2,0 0 1,0 0-3,0 0 0,0 0 0,0 0 0,0 0 0,0 2-2,0-2 2,0 0-2,0 0 0,0 0 1,0 0 3,0 0 9,0 0 5,0 0 6,0 0 5,0 0 0,0 0-10,0 0-12,0 0-6,0 0 0,0 0-1,0 0 1,0 0-1,0 0 0,0 0 0,0 0 0,0 0 2,0 0-1,0 0 5,0 0 4,0 0 6,0 0 1,0 0-4,0 0-4,0 0 0,0 0 7,0 0 1,0 0-2,2-2-9,1-4-1,3-2-2,3 0-1,-2-4 1,3 0-3,-1-5 0,4-2 0,1-4 1,3-10-1,7-8 0,7-7-1,2-6-12,-4 0 7,-7 9 1,-12 9 5,-6 13 1,-4 10 3,0 9-4,0 4 0,0 0-7,-6 4-3,-8 11 5,1 1 4,-2 2-6,0-2 0,4-4 6,1 0-2,2-5 2,3 1 1,3-3-2,-1-3 2,1 0 0,0 0 1,1-1 1,0 0-2,-2 5 0,2 4 1,-2 7 9,-7 11 10,-1 12 2,-7 10 0,-2 6-4,-3 2 2,2 0 0,-1-4 3,1-7 3,1-6 0,3-8-10,6-12-13,5-7-2,5-9-1,1-5-35,7 0-88,16-16-85,9-11-181</inkml:trace>
  <inkml:trace contextRef="#ctx0" brushRef="#br0" timeOffset="-58207.58">9816 13230 86,'0'0'1171,"0"0"-1121,0 0-50,0 0 4,0 0 19,0 0 73,58 8-57,-27-1-30,0-4-5,0-3-1,0-5-3,-1-11 5,-1-8-4,-4-3 0,-4-2-1,-8 0 4,-6 0 9,-5 5 15,-2 7-1,0 7 5,-2 7-7,-6 3-15,0 11-10,-3 14-3,3 4 3,4 3 0,4-1-2,0-2-4,12-5-29,7-6-18,6-7-49,3-8-62,4-3-12,0-7-45,0-13 73,-3-5 94,-3-2 54,-8-3 59,-3 6 125,-8 5-21,-6 8 3,-1 6-11,-3 5-63,-12 5-73,-1 16-12,2 9 8,5 3 4,9 1-13,0-3-5,11-7-1,8-6 0,2-9 0,3-9 2,-2 0 2,-3-9 4,-5-12-3,-6 0 11,-7-5 11,-1 1-4,-5 4-14,-11 3-7,1 6-2,1 4-17,3 2-46,5 5-74,6 1-139,0 0-176</inkml:trace>
  <inkml:trace contextRef="#ctx0" brushRef="#br0" timeOffset="-58017.37">10686 13027 1511,'0'0'75,"0"0"-75,0 0 14,-12 78 82,-13-24-9,-5 8-50,0 2-28,5-4-8,7-10-1,9-9-4,7-7-47,2-8-110,2-14-96,10-10-237</inkml:trace>
  <inkml:trace contextRef="#ctx0" brushRef="#br0" timeOffset="-57508.41">10598 13218 973,'0'0'264,"0"0"-250,0 0-12,0 0 22,0 0 14,88-38 9,-55 31-28,-1-1-18,-2-2 19,-8-1 35,-8 1-12,-5-2-11,-9 2-9,0 3-5,0 1-12,-9 3 2,0 3-4,0 0-4,-1 0-4,3 13 4,0 5-2,3 4-2,0 2 2,2-1-3,2-2-31,0-4-64,9-3-74,7-7-32,1-4-33,0-3 122,0 0 102,0-5 15,-6-5 131,3 3 43,-1 1-13,-2 2-7,-1 4-23,1 0-64,-1 0-25,-2 10-25,-3 5-7,-3 1-9,-2 3 1,0-3 0,0-1-2,0-5 0,-1-7-7,0-3-16,1 0 9,0-7 14,0-11 0,5-4 0,4-3 0,2-2-7,1 1-74,4 4-159,7 8-279</inkml:trace>
  <inkml:trace contextRef="#ctx0" brushRef="#br0" timeOffset="-57346.49">11117 13267 1638,'0'0'33,"0"0"-23,0 0 92,-9 65-33,-2-39-22,1 3-45,-1-6-2,8-3-54,3-5-119,0-8-251,3-7-616</inkml:trace>
  <inkml:trace contextRef="#ctx0" brushRef="#br0" timeOffset="-56806.51">11459 13124 1353,'0'0'179,"0"0"-179,0 0 0,-67-39 18,38 39 31,0 9-17,6 8-30,7 11-2,9 2-2,7-1-1,2 0-1,16-8-10,6-6-4,3-8 5,1-7 0,-1 0 3,-1-15 9,-3-9 1,-2-4 2,-5-2 0,-3 1 8,-8 5 20,-3 7 21,-2 5 14,0 8-2,-12 4-33,-1 0-21,-1 14-9,3 7 0,2 6-1,7 1 0,2 0-7,0-6-24,14-4-27,10-7-47,4-6-18,4-5-60,-1 0-19,-4-8-13,-4-4 216,-8 1 43,-6 4 152,-5 4 36,-4 3-37,0 0-103,-13 10-27,-4 8 20,1 4-34,4-2-27,4-1-13,6-1-8,2-2-2,0-2-1,9-3-41,2-5-153,-2-6-255</inkml:trace>
  <inkml:trace contextRef="#ctx0" brushRef="#br0" timeOffset="-56442.28">12214 12831 1234,'0'0'192,"0"0"-188,0 0 31,82-60 29,-48 50 1,1 2-65,-1 3-6,-7 1-118,-12 3-167,-14 1-217</inkml:trace>
  <inkml:trace contextRef="#ctx0" brushRef="#br0" timeOffset="-56266.58">12221 12740 1511,'0'0'180,"0"0"-103,0 0-13,0 0-15,0 0-5,-41 88-10,34-40-22,5 4-12,2-4-27,3-4-63,14-11-163,6-9-280</inkml:trace>
  <inkml:trace contextRef="#ctx0" brushRef="#br0" timeOffset="-55388.32">13452 12448 1035,'41'-55'140,"2"-2"-111,-7 4 3,-13 7 58,-16 9 34,-7 7-72,-15 4-47,-8 7-5,-6 10-3,3 9-1,1 15 3,2 20-1,7 11 1,7 10 1,6 3-1,3-2 1,0-3-5,15-9-52,5-11-60,5-12-43,3-9-30,-2-12-32,-2-1 59,-6-7 152,-2-7 11,-5-4 139,1-1 35,-1 2 8,0 3-15,3 2-42,-3 3-27,0 6-44,-2 3-27,-2 0-16,-2 12-11,-5 6 1,0 4-1,-8 1 4,-7-1-4,-1-6 0,5-3 0,6-5 0,5-6 0,0-2-1,12 0 1,13 0 11,9-6 0,5-4-11,0 0-4,-3 2-87,-5 0-247,-6 0-591</inkml:trace>
  <inkml:trace contextRef="#ctx0" brushRef="#br0" timeOffset="-55126.33">13229 12819 1372,'0'0'138,"0"0"-132,62 5 45,4-5 104,29-13-50,24-7-58,18-4-19,16-3-24,2 5-4,-11 2-10,-25 9-26,-27 10-81,-27 1-266,-18 0-688</inkml:trace>
  <inkml:trace contextRef="#ctx0" brushRef="#br0" timeOffset="-54697.2">13080 13122 1435,'0'0'140,"0"65"-130,0-16 79,0 4-12,-14-3-32,-6 0-18,-1-5-20,0-3-7,7-8 0,7-10-63,7-8-79,0-13-86,12-3-125,2-10-317</inkml:trace>
  <inkml:trace contextRef="#ctx0" brushRef="#br0" timeOffset="-54143.92">13075 13318 1313,'0'0'151,"0"0"-150,0 0 16,0 0 32,0 0-3,0 0-28,59-46-18,-53 46-1,1 0 1,1 0-4,4 0 4,5 0 2,3-5-1,5-7-1,-1-5 2,-4 0-1,-6 1 3,-6 5 2,-3 5 5,-4 2 3,-1 4 6,0 0-20,0 15-10,-2 7 7,-3 2 1,2 3 2,3-3-2,0-8-4,0-3-15,14-6 4,2-6 8,3-1 6,-3 0 3,0-12 2,-4-2 0,-3-1 1,-2 3-1,-3 2 0,-3 6 0,0 4 1,-1 0-3,0 1-5,0 12 3,0 2 2,6 0 6,4-2-2,8-3 0,-1-7-1,3-3 4,1 0-3,-3-13 2,-5-4 1,-6-2 6,-5 0 12,-2 1 3,-4 2-5,-9 3-10,-4 4-12,-3 4-1,4 3-5,2 2-31,7 0-37,5 16-37,2 1-90,0 3-63,7-2-200</inkml:trace>
  <inkml:trace contextRef="#ctx0" brushRef="#br0" timeOffset="-53881.75">13814 13081 1423,'0'0'123,"0"0"-73,0 0 13,0 0-15,-21 99 46,4-34-49,-2 4-31,2-3-11,3-10-3,4-8-19,5-9-62,2-12-78,3-12-115,0-15-182</inkml:trace>
  <inkml:trace contextRef="#ctx0" brushRef="#br0" timeOffset="-53363.3">13762 13258 1037,'0'0'163,"0"0"-136,0 0 24,0 0 1,0 0-15,77-17-10,-45 17-21,5 0-4,-1 0 2,-2-13 10,-4-1 8,-8-1 5,-8-1 5,-5 2 17,-8 1-11,-1 3-9,0 4-7,-10 5-10,-1 1-12,1 0-1,-1 15-2,4 4 2,5 4-4,2-1 3,0 1-26,0-6-31,9-1-29,2-5-56,3-6-25,3-5-19,0 0-11,-2 0 143,-3-5 56,-2-6 128,-1 2 46,2 2-24,-2 1 4,1 6-3,-2 0-72,1 6-39,-4 10-15,1 5-11,-3 2-13,-3 2 0,0-4-1,-3-2-3,-6-3-30,-1-7-20,3-3-21,2-6 20,3-2 50,2-11 4,0-7 7,2-7 1,10-3-7,0-2-1,1 1-93,-1 10-84,1 9-37,1 9-141</inkml:trace>
  <inkml:trace contextRef="#ctx0" brushRef="#br0" timeOffset="-53107.94">14289 13339 524,'0'0'532,"0"0"-439,0 0 47,0 0 33,69 0-83,-56 6-34,-4 8-46,-6 6-10,-3 2-1,0 3-1,-14 1-2,-1-2-22,0-3 2,4-4 11,7-5 2,4-5 9,0-2 2,20-5 19,5 0 23,7 0-18,2-11-24,1-1-15,1 0-105,-4-1-190,-2-4-195</inkml:trace>
  <inkml:trace contextRef="#ctx0" brushRef="#br0" timeOffset="-52500.65">14814 13303 1004,'0'0'96,"0"0"7,-13-55 29,-6 43 1,-4 3-78,-3 5-41,-3 4-12,-2 1-2,4 16-1,3 3-2,10 6-3,10 1-4,4-4-16,15-3-4,9-7-3,6-7-10,-3-6 16,-1 0 24,-3-9 3,-2-11 7,-5 0 8,-5-4 32,-4 2 0,-5 4-7,-2 0 13,0 9-17,0 4-11,-4 5-25,-4 3 0,2 11-13,2 8 7,4 4-3,0 0-23,1-1-27,11-2-23,2-4-27,0-7-9,1-3 22,1-7 38,0-2 48,-2 0 10,1-4 17,0-5 80,2-2 42,-2 2 27,-2 2-69,-4 3-18,-5 4-6,-1 0-35,-3 8-34,0 11 1,0 7-4,-14 2 6,-2 2-7,-2-3 0,3-1 0,5-8 2,6-7-1,4-4 21,4-7 15,23 0 6,12-3-17,9-12-19,8-3-7,2-6-17,-1-1-77,4-6-199,-4-7-421</inkml:trace>
  <inkml:trace contextRef="#ctx0" brushRef="#br0" timeOffset="-52073.56">15350 12835 926,'0'0'144,"0"0"-25,0 0 30,0 0 25,0 0-45,61-18-59,-4 1-53,12 1-9,-3 2-8,-10 2-2,-17 4-74,-14 1-120,-14 2-127,-10-3-205</inkml:trace>
  <inkml:trace contextRef="#ctx0" brushRef="#br0" timeOffset="-51889.56">15627 12646 1256,'0'0'357,"0"0"-253,0 0-31,0 0-36,0 0-2,-25 87 24,14-38-26,-2 3-29,3-2-4,8-3-28,2-7-67,14-11-195,15-14-340</inkml:trace>
  <inkml:trace contextRef="#ctx0" brushRef="#br0" timeOffset="-51578.34">16609 12478 1235,'0'0'61,"33"-60"-61,-9 19 0,-2-4 2,-4-4 49,-10-1 7,-8-2-44,-6 0-8,-12 7 2,0 12-4,2 17 21,5 16 0,-1 21-25,-2 25-2,-1 15 2,4 12 2,2 0-1,2-4-1,4-9-29,3-11-105,3-14-55,17-16-104,3-13-39</inkml:trace>
  <inkml:trace contextRef="#ctx0" brushRef="#br0" timeOffset="-51254.57">16753 12441 481,'0'0'448,"42"-58"-332,-21 32-42,2 3 28,-3 8 17,-6 4 3,-3 9-89,-4 2-27,-1 6-6,-5 13 2,-1 2-1,0 6 0,-14-1-1,-3-1-7,2-4 1,2-3-3,7-6 0,4-6 1,2-3 5,0-3 3,12 0 14,2 0 34,-1 0 20,-6 0-1,-3 0-26,-4 0-37,0 12-4,-8 4-4,-10 3 3,-4 1-24,1-4-38,2-5-9,6-4-32,5-5-55,6-2-32,2 0-71,0-7-185</inkml:trace>
  <inkml:trace contextRef="#ctx0" brushRef="#br0" timeOffset="-51001.44">16252 12797 1427,'0'0'118,"0"0"-112,0 0 41,0 0 101,115 10-42,-23-10-54,21 0-36,13-5-11,-3-3-5,-6 0-4,-14 1-17,-16-1-42,-16-2-162,-16-1-252,-15-4-626</inkml:trace>
  <inkml:trace contextRef="#ctx0" brushRef="#br0" timeOffset="-50501.14">16073 13228 1358,'0'0'239,"0"0"-186,0 0-17,0 0-7,0 0 36,-45 86-6,20-36-25,-4 2-26,2-2-5,4-3-2,6-7-1,8-7-24,7-7-68,2-12-149,5-8-221</inkml:trace>
  <inkml:trace contextRef="#ctx0" brushRef="#br0" timeOffset="-49936.19">15985 13352 1270,'0'0'160,"0"0"-155,0 0 11,0 0 16,76-36 6,-52 36-13,5 0-20,4 0-4,1-4 0,-2-6-1,-7-2 1,-8-4-1,-5 0 1,-9-1 2,-3 3 0,0 3 2,0 7 1,-5 4-2,-2 1-3,-2 16-1,0 8-1,3 3 1,5 1-2,1-6 1,0-6-6,9-5-34,7-8 8,-1-4 8,2 0 16,-1-16 9,-2-1 5,-1-4 4,-4 0 7,-4 6 14,-1 2 8,-4 6-14,0 7-5,0 0-17,0 8-2,0 9-4,5 3 3,2 0 1,9-4 0,2-5-1,5-4 1,-1-7 1,1 0-1,-4-10 1,-4-9 3,-5-4-1,-4-2-1,-6-2 4,0 4 11,-2 4 1,-14 5-18,0 6 0,1 6-13,0 2-35,2 1-34,6 9-71,4 1-48,3 0-151,1-5-365</inkml:trace>
  <inkml:trace contextRef="#ctx0" brushRef="#br0" timeOffset="-49709.55">16863 13052 1222,'0'0'359,"0"0"-317,0 0-20,0 0-11,-24 70 67,-4-8 12,-6 10-54,-4 5-26,0-4-4,5-2-3,6-10-3,8-9-21,11-12-89,7-19-191,1-15-340</inkml:trace>
  <inkml:trace contextRef="#ctx0" brushRef="#br0" timeOffset="-49386.42">16755 13251 952,'0'0'194,"0"0"-194,0 0-25,77-28 25,-45 20 50,2-2 17,-1 1-48,-4-4-18,-7-1 56,-6-1 27,-5 0-38,-6 0-29,-3 5-11,-2 0-4,0 6 1,-10 4-3,-2 0-5,2 7-5,-1 13 4,0 7 4,3 6 0,2 3 4,3-3-4,3-2 0,0-8-65,2-6-32,13-9-45,3-7-87,2-1-66,-1-6-110</inkml:trace>
  <inkml:trace contextRef="#ctx0" brushRef="#br0" timeOffset="-49124.2">17072 13263 149,'0'0'377,"0"0"-224,0 0-3,0 0 35,0 0-47,0 0-1,56-5-2,-41 13-72,-5 6-41,-3 3-7,-6 2-5,-1 1-6,-1-2-3,-11-2-1,-1-6-7,3-3-32,4-5-9,3-2 20,3-6 28,0-10 13,10-6-5,10-3 17,1 0-8,4 0-11,-1 5-6,0 6-45,0 9-174,-3 5-167,-6 3-263</inkml:trace>
  <inkml:trace contextRef="#ctx0" brushRef="#br0" timeOffset="-48757.32">17308 13357 1224,'0'0'88,"0"0"-1,0 0 23,0 0-12,67-30-12,-57 30-60,-4 13-26,-4 4-1,-2 2-3,0 1-17,-11-2-28,-5 0-10,3-4 25,4-4-1,2-7 15,7-3 18,0 0 2,2 0 18,12 0 40,6 0 5,0 0 4,1 0-11,-3 0-21,-4 0-16,-2 0-8,-6 7-10,-4 3-1,-2 4-3,0-1 2,-12-1-12,-3-2-44,-4-5-44,0-5-30,2-5-53,2-12-41,7-6-146</inkml:trace>
  <inkml:trace contextRef="#ctx0" brushRef="#br0" timeOffset="-48391.33">17772 13159 1106,'0'0'193,"0"0"-151,-5-60 34,-18 55-13,-11 5-32,-3 10-16,-1 18-14,6 9-1,9 2-4,9-2 2,12-4-12,2-10 4,3-7-9,13-10 7,6-6 12,1-3 1,0-18 1,0-4 2,-4-4 4,-2 0 5,-3 5 10,-1 6 8,-5 9-7,-5 5 11,-3 4-20,0 8-15,0 13-4,-6 7 3,-4 4-2,2 0-43,5-4-114,3-5-131,7-9-295</inkml:trace>
  <inkml:trace contextRef="#ctx0" brushRef="#br0" timeOffset="-48061.08">17885 13320 1180,'0'0'169,"0"0"-166,0 0 41,61-38 18,-51 38-6,-5 0-35,0 10-21,-5 4-1,0 3-7,-5 3-14,-7-4-24,1-1-25,4-2 21,4-6 31,3-2 19,0-3 3,11-2 79,3 1 13,1-1-30,0 4-11,-3 0-20,0 2-4,-4 2-8,-3-1-5,-5 3-11,0 1-4,-10-4-2,-12 1-5,-3-4-31,-1-4-24,-1 0-16,2-8-17,1-9-69,2-2-91,2-3-179</inkml:trace>
  <inkml:trace contextRef="#ctx0" brushRef="#br0" timeOffset="-47588.26">18186 12684 415,'0'0'828,"0"0"-693,0 0-49,66-17 6,-19 11 3,8 1-33,6 2-43,-2 0-19,-7-1-26,-10 1-93,-12-3-112,-10-4-134,-11-3-273</inkml:trace>
  <inkml:trace contextRef="#ctx0" brushRef="#br0" timeOffset="-47390.39">18548 12495 1145,'0'0'238,"0"0"-161,0 0 18,0 0 13,-73 83-13,54-34-35,-1 1-43,3-2-13,4-3-4,9-3-29,4-5-130,5-3-118,20-14-234</inkml:trace>
  <inkml:trace contextRef="#ctx0" brushRef="#br0" timeOffset="-47083.33">19396 12446 1082,'0'0'66,"87"-84"-64,-44 41 9,-9 1 83,-11 5 44,-13 7-47,-10 5-70,0 8-18,-7 7-1,-8 10 0,-7 5-2,-3 22-2,-3 12 1,1 9-1,6 3 0,8 0-5,10-7-80,3-4-59,8-10-60,18-8-112,11-7-219</inkml:trace>
  <inkml:trace contextRef="#ctx0" brushRef="#br0" timeOffset="-46711.24">19774 12472 946,'0'0'188,"0"0"-174,39-67 24,-39 58 51,-13 9-20,-15 0-54,-2 14-15,-1 12-4,8 3-8,11 3-19,7-4-17,5-4-26,3-7 4,13-8 40,6-8 30,1-1 10,-2-5 78,-1-7 29,-8 3-16,-3 4-25,-4 5-37,1 2-30,-4 16-5,-1 9-4,-1 2 2,0 3-1,-1-3-1,-9-3-2,-2-4-7,-2-6-18,-1-7-13,1-6 3,2-3 25,5-3 12,5-16 4,2-4 11,8-6 16,16-3-15,6 4-16,2 1-1,1 9-71,0 5-140,-2 6-300</inkml:trace>
  <inkml:trace contextRef="#ctx0" brushRef="#br0" timeOffset="-46455.47">19126 13040 1419,'0'0'152,"87"-9"-150,-4-4 29,17-3 57,9-1 24,4 3-72,1 3-28,3 5-12,-6 3-35,-6-1-132,-9 0-209,-12-6-772</inkml:trace>
  <inkml:trace contextRef="#ctx0" brushRef="#br0" timeOffset="-46047.46">19226 13301 1444,'0'0'153,"0"0"-147,0 0 6,-6 58-12,-8-9 63,-6 6-11,-4 3-46,-3-3-6,2-1-28,1-7-42,3-7-53,4-13-86,8-13-87,9-14-168</inkml:trace>
  <inkml:trace contextRef="#ctx0" brushRef="#br0" timeOffset="-45486.34">19148 13504 592,'0'0'383,"0"0"-346,0 0-34,0 0 21,0 0 42,0 0-19,44-27-23,-31 27-4,5 0 3,3-1 4,4-9 5,2-4 10,-2-2 3,-4-2 2,-8 1-19,-6 4-2,-7 4-1,0 4-13,-4 5-5,-8 0-7,1 1-3,2 13-1,4 3 1,5 3 2,0-2 0,14-3 1,2-1 0,4-4 0,0-3-1,-1-5 1,-1-2-3,-4 0-1,-2-7 4,-2-4 1,-5 0 0,-1 0 1,-3 3 1,-1 3-1,0 5 1,0 0-3,-2 7-8,1 10 3,1 3 3,1 0 2,17 0-1,7-5 1,2-7 0,0-3 2,-3-5-2,-7 0 4,-7-8-2,-6-8 5,-2-3-1,-2-1 15,0-1-3,-9 6-10,-3-1-8,0 5 0,0 4-12,-2 6-19,-1 1 0,1 4-40,0 6-25,7 3-35,4-1-54,3-2-88,8-6-283</inkml:trace>
  <inkml:trace contextRef="#ctx0" brushRef="#br0" timeOffset="-44747.32">20020 13368 531,'0'0'246,"0"0"-94,0 0-2,0 0-16,0 0-32,-71-56-18,48 56-52,-1 0-29,2 18-3,5 7-12,8 3-2,9 3 6,0-6-14,16-5-29,7-9-19,4-8 26,2-3 36,-4-7 8,-1-13 5,-4-1 23,-7-2 32,-6 4 13,-2 4 5,-5 6-22,0 7-15,0 2-21,0 2-20,-4 15-9,-2 6 6,6 1-1,0-1 2,5-1-7,13-5-42,3-5-15,4-8 17,6-4-13,-1 0 38,2-11 24,-3-6 4,-3-2 31,-6-2 5,-6 4-19,-3 3-4,-9 4-2,-2 7 12,0 3-27,-15 1-2,0 15-11,1 8 4,6 7 1,6 11 8,2 1 10,0 8 42,10 1 17,-2 2-15,-1-1-2,-5-9-30,-2-6-11,0-11-10,-6-10 1,-1-10 0,-5-7-2,1-4-7,-1-16 6,2-10 1,9-9 2,1-4 2,9-6-2,11 2-2,5-3-4,1-2-71,-2 0-124,-3-5-184</inkml:trace>
  <inkml:trace contextRef="#ctx0" brushRef="#br0" timeOffset="-44077.36">20397 12487 1082,'0'0'102,"96"-20"-65,-39 14 27,-2 0 31,-7 4-6,-9 1-48,-13 1-27,-11 0 7,-11 0-7,-4 3-10,0 12-1,-9 7 5,-5 14 20,4 13 13,5 18-14,5 19 3,3 18-4,14 6 1,-1 4-15,-1-7 10,-1-14-5,-1-6 5,2-15 11,0-8-9,-1-11-9,-1-10-3,1-8-7,-5-8 0,-2-9 5,-4-5-5,-3-9-3,0-1 0,0-3-1,0 0 0,-6 0 7,-7-6-3,-9-3-5,-10 2-2,-11 2-19,-17 2-29,-18 1-70,-19 1-173,-20 0-419</inkml:trace>
  <inkml:trace contextRef="#ctx0" brushRef="#br0" timeOffset="-40146.35">8569 12725 154,'0'0'69,"0"0"-42,0 0-7,0 0 41,0 0 21,0 0-33,0 0-35,0 0-10,0 0 3,0 0 25,0 0-9,-1 0-12,0 0-8,0 0-3,-1 0-9,0-2 0,2-1 2,0 1 1,0-1-10,0-1-2,0-1-32,9-3-48,8-4-158</inkml:trace>
  <inkml:trace contextRef="#ctx0" brushRef="#br0" timeOffset="-39675.64">10226 12073 257,'0'0'18,"0"0"-18,0 0 1,0 0-1,0 0 30,0 0-8,-1-18-8,1 14-13,0 2-1,0 2-12,0-2-27,0 1-3,0 0-22,1 0-109</inkml:trace>
  <inkml:trace contextRef="#ctx0" brushRef="#br0" timeOffset="-38573.33">10180 12423 480,'0'0'7,"0"0"-7,41-66-7,-34 50 7,-6 2 44,-1-1-6,-11 2-15,-20-3-23,-13-4-72,-8-8-183</inkml:trace>
  <inkml:trace contextRef="#ctx0" brushRef="#br0" timeOffset="-35384.42">8732 13027 641,'0'0'74,"0"0"-68,0 0-5,0 0 1,0 0 19,0 0-12,0-2-8,0 2 0,0 0-1,0 0 0,0 0-7,0-2-61,0-3-263</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1T03:50:32.029"/>
    </inkml:context>
    <inkml:brush xml:id="br0">
      <inkml:brushProperty name="width" value="0.05292" units="cm"/>
      <inkml:brushProperty name="height" value="0.05292" units="cm"/>
      <inkml:brushProperty name="color" value="#FF0000"/>
    </inkml:brush>
  </inkml:definitions>
  <inkml:trace contextRef="#ctx0" brushRef="#br0">4839 1210 1360,'0'0'88,"0"0"-84,0 0 24,0 0 15,0 0 34,48 69-14,-48-36-48,0-1-10,-3-3-4,-6-7-1,0-4-21,-1-7-37,2-6-21,1-5-6,1-10 21,3-14 31,3-11 26,2-3 7,16-5 30,3 3 40,6 2-8,0 9-7,-1 6-3,-5 9 10,-2 11-20,-3 3-22,1 13-18,-2 12 2,-3 7-3,-6 4 1,-6 1-2,0-1-2,-11-4-9,-3-6-40,-1-8-15,3-8-2,5-10 18,3 0 38,4-15 12,0-9 3,2-6-1,16-3 6,9-1 14,6 1 8,5 5 3,3 4 11,0 7 13,-7 7-16,-9 9-19,-2 1-11,-9 16-4,-3 9-4,-6 6 1,-5 3-2,-3 1-2,-15-4-1,0-2-21,2-9-56,3-6-54,6-10-65,7-4-58,0-6-112</inkml:trace>
  <inkml:trace contextRef="#ctx0" brushRef="#br0" timeOffset="541.03">5442 1188 1209,'0'0'92,"0"0"-39,0 0 45,0 0-58,0 0-20,0 0-1,46 70-14,-46-41-2,-3-2-3,-9-2-18,-1-6-48,4-8-63,4-7 22,3-4 24,2-7 79,0-15 4,12-6 26,8 0 47,5-2 13,3 5 16,-3 3-28,-3 8-21,-2 5-7,-4 9-20,-2 0-15,-5 7-9,2 9-2,-8 7 1,-3 2 0,0 0-1,-5-2-2,-9-4-19,1-6-38,2-4 8,4-8 20,4-1 8,3-10 23,0-10 8,5-7 3,15-1 11,3-1 19,5 4-2,0 1 0,1 5-2,0 7 0,-4 7-15,-2 5-9,-5 7-8,-2 14-2,-7 4 0,-3 4-3,-6-2 0,0-1 0,0-4-15,0-7-55,0-4-37,0-7-88,1-4-79,11 0-99</inkml:trace>
  <inkml:trace contextRef="#ctx0" brushRef="#br0" timeOffset="900.05">6060 1206 992,'0'0'86,"74"-41"-59,-32 12 101,0-5-23,-4-1-6,-6-1-57,-9 0-19,-9 5-1,-7 0 0,-7 1-2,0 3-9,-16 6-4,-5 9 5,-1 12-12,-6 4-8,-2 25 4,2 18 4,0 22 5,5 13 7,5 6 9,2-3-18,7-10-3,2-11 2,7-12-2,0-11-4,-2-9-12,0-10-28,-5-8-36,-3-7-63,-6-7-12,3-1-58,-3-18-138</inkml:trace>
  <inkml:trace contextRef="#ctx0" brushRef="#br0" timeOffset="1053.81">5979 1358 294,'0'0'994,"0"0"-931,0 0-29,61-23 66,-25 17-47,10 2-40,11-2-13,6-4-110,8-2-229</inkml:trace>
  <inkml:trace contextRef="#ctx0" brushRef="#br0" timeOffset="1368.72">6987 1339 323,'0'0'1089,"0"0"-1049,0 0-28,0 0 72,0 0-28,77-26-29,-42 22-27,-1 2-36,-7 2-83,-9 0-181,-13 0-199</inkml:trace>
  <inkml:trace contextRef="#ctx0" brushRef="#br0" timeOffset="1501.62">7044 1417 1309,'0'0'131,"69"-32"-129,-34 22-4,-2 4 1,-4 5-13,-2 1-155,-2 0-290</inkml:trace>
  <inkml:trace contextRef="#ctx0" brushRef="#br0" timeOffset="2004.46">7508 1249 1412,'0'0'74,"0"0"-74,0 0 101,0 0-38,0 0-35,0 0-13,-19 43-10,6-13-3,2 0-2,4-3-15,0-6-47,5-5-36,2-8-21,0-6-31,0-2 46,9-8 73,5-12 9,2-7 22,-1-3 16,-3-2 32,-3 1 39,-5 4-1,-1 4 12,-3 5-11,2 8-19,-1 5 3,0 5-25,4 0-32,2 13-14,2 13 0,4 6 9,-1 4-4,-1-1-2,-1-2-1,1-5-1,0-7 1,-2-7-2,3-9 0,-1-5 3,2 0 1,1-13 5,3-14 1,-3-5-2,-4-8-1,-3-1 13,-4-1-5,-3 3-8,0 5-7,0 6-2,1 7 0,0 11-43,3 10-94,5 0-129,7 19-170,2 3-362</inkml:trace>
  <inkml:trace contextRef="#ctx0" brushRef="#br0" timeOffset="2193.79">8046 1253 1386,'0'0'180,"0"0"-180,0 0 14,0 0 33,0 0 13,-33 73-41,13-43-19,7-4-6,0-4-46,2-5-90,2-4-118,-2-9-64,2-4-195</inkml:trace>
  <inkml:trace contextRef="#ctx0" brushRef="#br0" timeOffset="2310.13">7939 1257 767,'0'0'368,"31"-87"-298,-12 55 36,-1 7 20,-2 9-74,-1 10-32,-3 6-20,1 3-20,1 18-106,-2 10-88,-6 3-175</inkml:trace>
  <inkml:trace contextRef="#ctx0" brushRef="#br0" timeOffset="2482.66">7867 1462 1482,'0'0'69,"0"0"-13,0 0 26,0 0-11,69-45-43,-38 39-28,4 0-6,5 2-65,2 1-123,1-1-146,0-1-298</inkml:trace>
  <inkml:trace contextRef="#ctx0" brushRef="#br0" timeOffset="2654.53">8491 1386 1449,'0'0'24,"0"0"-12,0 0 62,0 0-42,70-24-32,-60 24-30,0 4-165,-6 3-169</inkml:trace>
  <inkml:trace contextRef="#ctx0" brushRef="#br0" timeOffset="2805.78">8448 1493 1569,'0'0'42,"0"0"-12,0 0 60,0 0-69,0 0-21,75-1-20,-50 1-185,-2 0-173,-2 0-740</inkml:trace>
  <inkml:trace contextRef="#ctx0" brushRef="#br0" timeOffset="4165.1">10644 656 702,'0'0'278,"0"0"-211,0 0-38,-63-31 4,15 25 9,-7 0-9,-2 3-22,0 0-9,7 2-2,7 0 22,8 1 52,11 0 16,12 6-34,6 17-23,6 14-4,0 19 12,0 20 12,-6 20-26,-11 17-16,-11 8 14,-4 5 6,-2-7 3,10-11-8,10-11-7,10-13-5,4-12-4,0-10-6,4-12-2,7-11-1,3-14-1,9-12-33,12-13-46,14-3-44,13-23-136,7-12-196</inkml:trace>
  <inkml:trace contextRef="#ctx0" brushRef="#br0" timeOffset="4786.78">11104 945 1258,'0'0'126,"111"-80"-124,-29 28-1,-2-4 25,-11 3 43,-15 5 11,-20 3-47,-16 2-19,-13 1-4,-5 5 2,0 10-5,-15 11-6,-6 15-1,-7 5-22,-6 24 9,-4 18 8,4 12-1,10 9 0,10 0 2,12-5-23,2-7-14,12-9-44,10-10-76,8-13-3,5-10-42,1-12 16,-4-1 51,-4-16 139,-4-6 4,-3-3 123,-2-2-7,-3 0 31,-2 4 11,-7 10-28,-3 6 1,-4 5-3,0 2-49,0 2-36,-2 12-29,-7 9 10,1 2-12,5 1-12,3 0-4,0-1-2,2-1-68,0-3-90,-2-6-179,-1-5-309</inkml:trace>
  <inkml:trace contextRef="#ctx0" brushRef="#br0" timeOffset="4995.71">10955 1168 1438,'0'0'110,"0"0"-101,114 0 73,-22-2 27,26-9-59,14-2-33,4 1-17,-8 3-19,-16 1-103,-20 1-235,-24 2-743</inkml:trace>
  <inkml:trace contextRef="#ctx0" brushRef="#br0" timeOffset="5549.87">10509 1812 493,'0'0'79,"0"0"-40,0 0 113,0 0 68,0 0-54,0 0-37,60-37-38,-51 26-16,-2 3-38,0 0-24,-1 1-9,-3 1 4,1 0 5,1-2 5,1-3-10,4-3 0,1-1-6,-1 2 13,-2 1-1,-3 5 13,-5 0 9,0 2-16,0-3-5,0-2-7,-5-2-7,-1-1-1,1 2 1,3 6-1,1 5 2,0 6-2,1 24-6,-3 16 6,0 12 15,-3 9-7,-3 3-5,-4-4-2,-1-8-2,0-12-2,2-17-20,6-11-41,6-17-4,2-1-34,16-23-73,3-10-146,-5-7-316</inkml:trace>
  <inkml:trace contextRef="#ctx0" brushRef="#br0" timeOffset="6099.59">10605 1745 907,'0'0'299,"0"0"-232,0 0 53,0 0-18,0 0-54,0 0-13,49-15-17,-22 15-6,2 0-4,0-3-3,-3-3-3,-1-4 0,-3-3 2,-6-2-4,-3 0-1,-6 0-11,-4 4-2,-3 5-9,0 4-4,0 2 5,-4 2-2,-3 16 6,1 6 14,3 2 4,3-2 0,0-5 0,2-6-1,9-7 0,5-5-5,0-1-1,1-6 0,-2-8 4,-4-4 3,-3 1 2,-4 1 1,-2 5 15,-2 5-4,0 5 4,0 1-14,0 1-4,0 15-17,0 5 16,0 1 1,3 0 1,10-5-1,3-6-5,0-5-13,2-6 1,-2 0 14,-3-12 3,-3-6 6,-6-1 11,-4-3 11,0 0-9,-1 4-4,-11 3-6,-2 4-9,1 7-6,1 4-17,5 0-27,2 0-41,1 10-20,2 1 18,2 2-21,0-5-66,13-5-90</inkml:trace>
  <inkml:trace contextRef="#ctx0" brushRef="#br0" timeOffset="6298.92">11238 1564 1144,'0'0'536,"0"0"-536,0 0-2,0 0 2,-24 73 46,-2-14 20,-3 11-45,1 3-16,8-5-5,6-7-8,10-11-121,4-16-182,0-14-357</inkml:trace>
  <inkml:trace contextRef="#ctx0" brushRef="#br0" timeOffset="6833.86">11173 1707 1180,'0'0'137,"0"0"-133,0 0-4,70-62 77,-44 50-19,2-1-30,-4 0-25,-4 1-2,-7 2 7,-6 3-1,-3 3 2,-4 2-3,0 2-6,0 0 0,0 6-15,-4 10 7,-1 3 6,3 2 2,2-1-2,0 0-1,0-1-41,0-4-59,4-3 8,-2-5-9,1-4-22,0-3 19,1 0 35,5-1 72,0-10 25,4 1 62,0-3 9,-1 3-12,-3 3-2,-2 1-6,-2 4-8,0 2-21,2 0-32,1 13-13,2 2 3,-1 3 1,-4 3-3,-5-1-2,0-2 0,0-1 0,-7-4-1,-5-4-2,3-6-8,5-3 6,2 0 4,2-10 17,0-7-5,4-1 1,8-3 0,4 2-2,2 3-11,3 1-8,5 3-114,0 4-105,0 5-370</inkml:trace>
  <inkml:trace contextRef="#ctx0" brushRef="#br0" timeOffset="7023.75">11634 1764 1619,'0'0'0,"0"0"13,0 0 48,-9 55 12,-3-26-33,0 2-36,2 1-4,3-4-33,0-4-102,0-6-171,2-9-261</inkml:trace>
  <inkml:trace contextRef="#ctx0" brushRef="#br0" timeOffset="7936.26">12016 1587 1468,'0'0'102,"0"0"-99,2-55 94,-6 48-25,-11 7-35,-6 1-37,-4 20-2,-5 14-5,5 7-9,4 4-28,8-2-47,13-10-20,0-10-24,9-10 10,12-13 58,4-1 67,4-22 1,1-10 65,1-6 39,-3-1 30,-5 2-48,-7 6-8,-6 12-17,-5 7-12,-5 9-12,0 3-32,0 9-6,-11 13-10,-1 7 9,1 4-1,4 0-13,7-5-28,0-5-25,7-7-40,10-7-7,8-7-17,3-2 66,2-2 28,-2-11 32,-4-1 6,-3-3 15,-4 1 32,-6 3 4,-5 0 45,-5 9-4,-1 2 18,0 2-9,0 3-34,-8 13-45,-5 9 3,-1 5 2,3 4-6,2 0-17,6-1-3,3-2-1,0-6-35,1-6-103,5-9-246,0-10-656</inkml:trace>
  <inkml:trace contextRef="#ctx0" brushRef="#br0" timeOffset="8285.03">12513 1226 1291,'0'0'311,"0"0"-298,0 0 42,75-60 25,-24 46-59,7 4-17,-2 2-4,-12 6-86,-14-4-91,-16 1-96,-14-5-121</inkml:trace>
  <inkml:trace contextRef="#ctx0" brushRef="#br0" timeOffset="8428.97">12663 998 1419,'0'0'163,"0"0"-75,0 0 11,0 0-61,-71 96-1,44-35-12,9 1-24,8-5-1,10-4-46,0-7-142,21-15-179,11-15-674</inkml:trace>
  <inkml:trace contextRef="#ctx0" brushRef="#br0" timeOffset="8828.52">13401 977 740,'0'0'395,"0"0"-318,0 0 6,86-78 19,-14 33-46,10-8-8,2-2-8,-13 0-20,-19 3 22,-19 2 21,-18 4-20,-15 4-25,0 11-4,-15 12-2,-12 15 0,-7 10-12,-5 27-6,-3 17 2,5 16-2,10 6 3,12 1-19,12-6-54,3-9-27,12-12-38,15-13-67,7-12-64,0-10-94</inkml:trace>
  <inkml:trace contextRef="#ctx0" brushRef="#br0" timeOffset="9084.8">13867 931 420,'0'0'298,"0"0"-156,24-63 8,-19 43-31,2 1-4,3 6-1,4 4-17,0 3-55,2 6-1,-1 0-23,-2 12-13,-2 7-5,-8 4 0,-3 3 1,-3 1-1,-15 2 0,1-4-21,2-5-13,4-5 11,6-8 12,5-6 10,7-1 1,14-3 12,10-9-10,5-1 0,0 0-2,-1 3-89,-7 2-193,-13 3-412</inkml:trace>
  <inkml:trace contextRef="#ctx0" brushRef="#br0" timeOffset="9324.78">13315 1286 972,'0'0'753,"0"0"-746,80-12-3,-2-1 81,22-1-46,16 0 5,13 1-34,-3-1-10,-8 3-6,-12 2-12,-16 2-30,-17 4-105,-18 0-227,-20 0-299</inkml:trace>
  <inkml:trace contextRef="#ctx0" brushRef="#br0" timeOffset="9624.8">13334 1529 1517,'0'0'303,"0"0"-303,0 0-8,0 0 8,-57 80 41,20-16-14,-3 8-5,3 0-19,6-7 0,10-6-3,11-12-12,10-13-35,0-8-83,8-12-114,8-12-128,2-2-218</inkml:trace>
  <inkml:trace contextRef="#ctx0" brushRef="#br0" timeOffset="10164.52">13304 1701 1126,'0'0'151,"0"0"-147,0 0-4,44-56 121,-36 56-35,4 0-57,6 0-21,3 0-5,4 0 5,0 0 3,-1 0-4,-3-7 0,-3-2-4,-8-4 3,-5 4 0,-5 1 4,0 1 4,-6 4-4,-4 3-10,-3 6-6,3 13-4,3 8 3,7 2 5,0-3-2,2-4 1,12-7-16,0-6-21,2-8 1,4-1 8,3-11 1,1-10 24,-3-3 6,-1-2 5,-6 5 14,-5 5 14,-4 8 3,-5 6-6,0 2-9,0 9-21,0 13-5,0 2 5,0 0 0,0-6-1,15-4 1,6-9-4,5-5 3,5-1 1,-3-17 3,-4-8 2,-6-3 0,-8-1 15,-3 3 26,-7 6 12,0 4-15,-12 5-26,-4 6-17,-4 6-3,1 0-26,2 11-57,3 7-49,7 1-88,7 1-104,0-5-317</inkml:trace>
  <inkml:trace contextRef="#ctx0" brushRef="#br0" timeOffset="10391.07">14105 1489 940,'0'0'682,"0"0"-657,0 0-15,0 0 56,0 0-10,-54 81-7,22-22-25,-2 7-19,2 2-2,5-2-3,6-9-1,8-7-53,10-14-97,3-14-121,2-17-271</inkml:trace>
  <inkml:trace contextRef="#ctx0" brushRef="#br0" timeOffset="10697.63">14053 1666 556,'0'0'930,"0"0"-930,95-50-11,-58 38 11,-1 0 31,-3 0 1,-7-1-23,-5 0-8,-8-1 6,-7 0 9,-6 2-8,0 3 4,0 2-5,0 7-6,-1 0-1,-8 6-11,-2 15-5,0 8 14,2 4 2,3 2-1,5-5 0,1-4-3,0-6-20,0-6-30,8-5-52,0-5-18,-1-4-16,1 0-52,2 0-14,1-9-47</inkml:trace>
  <inkml:trace contextRef="#ctx0" brushRef="#br0" timeOffset="10930.53">14362 1691 424,'0'0'397,"0"0"-201,0 0-46,0 0-11,62-13-12,-46 16-59,-3 10-37,-4 4-16,-8 2-12,-1 1 1,-1 3 1,-12-2-5,-3-3-13,0-5-46,5-6-34,2-7-5,7 0 45,2-15 53,0-10 31,15-2 17,6-1 5,2 1-1,3 5-40,1 6-12,1 8-75,0 8-102,-4 0-249</inkml:trace>
  <inkml:trace contextRef="#ctx0" brushRef="#br0" timeOffset="11199.6">14563 1800 1447,'0'0'67,"0"0"-66,75-21 92,-61 21-13,-5 13-45,-7 12-30,-2 9-5,-9 1 0,-14 3-30,-4-3-38,-1-6 17,4-5 11,8-10 4,11-5 33,5-6 3,2-3 9,20 0 62,13-6 1,8-7-36,5-3-33,2-5-3,-4-4-165,-3-6-359</inkml:trace>
  <inkml:trace contextRef="#ctx0" brushRef="#br0" timeOffset="11844.13">15041 1540 1410,'0'0'146,"0"-63"-130,-9 42-16,-12 9 57,-9 10-5,-6 5-40,-5 23-12,2 13-5,8 6 4,12 2-14,13-4-37,6-12 25,19-11-6,13-10 16,9-10 0,1-6 8,-1-16 9,-4-7 2,-6-4 20,-8 2 24,-5 4 20,-7 5-24,-7 11 7,-4 8-2,0 3-20,-3 7-27,-8 15-2,-1 9 1,3 6-1,4 1-36,4-2-35,1-6-86,0-4-62,5-8-45,9-9 2,2-9 152,4 0 112,4-11 74,3-7 213,2-1-42,-1 2-63,-6 6-87,-8 5-2,-8 6-46,-6 0-47,0 17-4,-10 10 3,-7 7 1,-6 1-5,3 2-30,2-6-13,9-5-1,8-8 26,1-9 6,20-9 17,15 0-4,13-17-1,7-13-109,6-9-179,3-9-773</inkml:trace>
  <inkml:trace contextRef="#ctx0" brushRef="#br0" timeOffset="12162.87">15606 1149 1407,'0'0'150,"61"-28"-142,-28 20-8,1 4 45,-1 3-6,1 1-30,0 0-9,-5 0-82,-7 1-56,-7-1-120,-9-2-121</inkml:trace>
  <inkml:trace contextRef="#ctx0" brushRef="#br0" timeOffset="12311.16">15847 963 1292,'0'0'195,"0"0"-107,0 0 32,0 0-64,-39 56-15,20-1 5,2 3-30,3-6-16,5-6-4,7-2-84,2-8-168,6-11-330</inkml:trace>
  <inkml:trace contextRef="#ctx0" brushRef="#br0" timeOffset="12697.8">16402 1008 920,'47'-61'393,"12"-12"-393,3-4 2,-8-7 19,-19-6 85,-17 3-58,-16 9-8,-2 19-38,-5 23 8,-13 24 82,-7 12-17,-12 35-75,-8 21 0,0 17 2,9 8 0,11-1-2,10-7-2,12-8-21,3-7-31,4-10-50,14-6 18,5-12-38,4-10 12,2-10-14,-2-10-26,-3 0-45,-4-10-7,-6 0-318</inkml:trace>
  <inkml:trace contextRef="#ctx0" brushRef="#br0" timeOffset="13074.99">16760 931 882,'0'0'229,"0"0"-201,60-57 83,-34 44 41,0 5-61,-4 5-32,-4 3-31,-5 0-18,-5 4-5,-5 8-5,-3 1-3,-4 3 3,-17 1-14,-6 1-23,0-4-10,3-1-12,10-5 0,8-3 15,6-3 38,0-2 6,12 0 38,8 0 42,5 0-12,-2 0 0,-3 0-3,-7 0-13,-6 0-26,-7 3-15,0 5-11,-2 4-4,-13 5 4,-2 0-15,-3 2-49,4-3-49,0-6-64,5-1-88,4-4-222</inkml:trace>
  <inkml:trace contextRef="#ctx0" brushRef="#br0" timeOffset="13306.53">16383 1257 1153,'0'0'517,"0"0"-507,110-3 11,-29-4 90,17 1-58,14-3-23,16-1-17,6-1-3,-2 0-10,-11-1-9,-20 1-26,-23 2-78,-23 2-196,-19 1-303</inkml:trace>
  <inkml:trace contextRef="#ctx0" brushRef="#br0" timeOffset="13638.71">16380 1498 1593,'0'0'73,"0"0"-51,0 0 49,-19 57-28,-2 2 12,-9 12-34,-4 4-18,0-3 1,3-7-4,10-9-13,9-14-58,12-14-118,2-16-190,20-12-445</inkml:trace>
  <inkml:trace contextRef="#ctx0" brushRef="#br0" timeOffset="14159.82">16356 1657 667,'0'0'583,"0"0"-576,0 0-6,69-45 72,-40 38 11,3 2-48,0-1-27,-4-1-7,-7-1 0,-7 0 3,-7 4 1,-4-2 6,-3 5-5,0 1-6,-5 0-1,-8 5-13,-2 14 6,3 6 4,8 4 0,4-1 3,4-6-15,13-4 6,0-8 5,3-5-17,-1-5-3,1-3-26,2-14 5,-3-6 19,0-2 20,-4 1 6,-3 4 34,-4 7 23,-3 6 2,-5 7-3,0 2-26,0 14-29,-8 8 2,-1 3 4,2 0-6,7-4 5,0-6-6,3-7 1,12-7 0,5-3 4,4 0 3,-1-16-1,-4-5 13,-7 0 23,-7-4 5,-5 1-20,0 0-8,-15 1-19,-2 6-1,0 8-24,3 8-30,6 1-42,6 10-71,2 7-83,0 1-157</inkml:trace>
  <inkml:trace contextRef="#ctx0" brushRef="#br0" timeOffset="14535.76">16982 1535 1228,'0'0'82,"0"0"-75,0 0-7,0 0 96,0 0-24,0 0-45,0-39-27,0 39 0,0 0-5,0 0-1,-1 2 6,1 4 0,0 4 9,0 5 16,0 7 11,-1 9 7,-5 6 0,-3 4-13,-6 2-16,-4 0-3,-3 1-5,0 1-2,3 1-1,1-1-3,6-3 0,1-4-9,3-3-42,0-4-32,1-6 13,3-5-17,4-10-88,0-10-42,13-4-52,10-20-254</inkml:trace>
  <inkml:trace contextRef="#ctx0" brushRef="#br0" timeOffset="14898.54">16928 1670 1104,'0'0'305,"0"0"-293,0 0 5,0 0 52,0 0-36,0 0-24,37 23-2,-8-9 2,3-5-6,-1-4 5,-2-5-5,-4 0 2,-2-9 0,-2-8 2,-1-8 0,-2-2-6,-6-3-1,-4 0 0,-5 2 0,-3 8 1,0 8 5,-3 8-5,-9 4-1,-4 8-2,-3 16 2,0 6 4,4 5 0,4 1-2,4-3-2,5-2-2,2-6-45,0-5-58,11-4-110,4-5-39,1-1-94,-2-6-289</inkml:trace>
  <inkml:trace contextRef="#ctx0" brushRef="#br0" timeOffset="15158.56">17203 1769 762,'0'0'130,"0"0"-14,0 0 81,72-46-24,-47 46-56,-2 0-55,-2 14-26,-6 10-13,-8 9-10,-7 4-12,0 2-2,-9-2-18,-9-8-35,0-6-11,5-12-7,4-9-9,8-2 49,1-19 32,2-9 21,14-5 44,5-3-7,3 1-39,1 4-19,2 8-19,-3 8-92,-2 12-21,-5 3-132,-2 5-225</inkml:trace>
  <inkml:trace contextRef="#ctx0" brushRef="#br0" timeOffset="15480.66">17475 1895 1067,'0'0'387,"0"0"-381,67-41 70,-50 34 59,-5 7-65,-5 0-54,-5 10-15,-2 8-2,0 5 1,-7 2-34,-11-2-63,0-1-1,0-4 0,7-7 12,9-2 42,2-5 44,14-4 23,10 0 100,3 0-37,-2 0 1,-8 0-13,-5 0-33,-9 7-26,-3 6-12,-2 0 0,-18 3-3,-11 0-11,-4-4-60,-2-6-64,1-6-86,6 0-79,13-18-333</inkml:trace>
  <inkml:trace contextRef="#ctx0" brushRef="#br0" timeOffset="16164.08">17990 1670 1240,'0'0'62,"0"0"-47,-14-54 30,-13 45 33,-8 9-34,-3 0-23,2 9-16,6 15-3,7 6 1,8 4-2,8 0-1,7 0 0,0-5-19,18-5-8,6-11 3,7-9-11,0-4 15,0-10-10,-4-12 23,-5-7 7,-4-2 35,-4-1 18,-3 5-13,-6 4-11,-2 9-4,-3 10-9,0 4-13,-6 3-3,-5 16-10,0 4 5,2 5-9,6 3-35,3-3-36,0-2-42,1-4 2,10-8 17,2-6 82,3-8 26,3 0 50,3-8 72,3-4 14,-2 0 4,-3 4-68,-8 1-25,-5 4-14,-4 3-20,-3 0-13,0 0-6,0 6-9,-4 6 10,-4 0-16,-1 0 6,0-2-13,4-3 0,2-5 0,3 3 19,0-2 9,7 0 7,12 2 52,2-3 22,-2 3-5,-4 3-15,-5-1-21,-7 5-23,-3 4-9,-2 3-4,-14-2-3,-8 0-1,-4-4-52,-4-3-87,0-9-74,4-1-180,9-13-361</inkml:trace>
  <inkml:trace contextRef="#ctx0" brushRef="#br0" timeOffset="16500.64">18240 1224 797,'0'0'706,"0"0"-706,0 0 0,107-29 36,-49 22-3,-2 5-15,-10-1-17,-12 2-1,-12-1-27,-13 2-50,-9-3-110,-1-2-62,-22-5-247</inkml:trace>
  <inkml:trace contextRef="#ctx0" brushRef="#br0" timeOffset="16635.06">18407 1095 917,'0'0'381,"0"0"-138,0 0-86,0 0-70,0 0-40,-26 71 4,13-31-26,1-1-25,1 1-4,5-3-44,6-3-127,4-8-240,23-12-575</inkml:trace>
  <inkml:trace contextRef="#ctx0" brushRef="#br0" timeOffset="17055.96">19192 1067 583,'0'0'726,"0"0"-709,38-65-14,-10 40 101,10-8-33,7-6-21,5-11-44,-4-6-6,-7-10 0,-12-7 1,-13-2 2,-14 8 9,0 16 29,-12 20-6,-8 24-13,-6 10-22,-8 35-2,-5 23 0,-2 19 1,2 11-3,8-1-12,13-8-33,12-9-32,6-16-65,28-13-45,12-15-63,6-16-126</inkml:trace>
  <inkml:trace contextRef="#ctx0" brushRef="#br0" timeOffset="17549.56">19618 1002 502,'0'0'311,"0"0"-197,0 0-7,33-67 46,-32 48-52,-1 4-2,0 4-17,-8 6-32,-8 5-41,-2 0-9,-2 16-5,4 6-2,6 4-4,8 2-46,2-4-45,4-6 14,10-8 30,3-8 47,1-2 11,2-14 15,1-5 47,-4-4 19,-3 3 11,-4 4-31,-3 5-5,-5 6-16,-2 5-5,0 7-24,0 23-6,-6 20-5,-1 13 13,0 6-8,-1 2-3,-4-2 1,-5-7-2,-8-8 0,-1-10-1,-1-15 0,7-14 1,6-13 1,3-2-1,2-19 3,0-10-1,2-7-3,6-10 3,1-6-3,17-9-11,17-4-22,8-4-24,7 6 15,3 13-22,1 16-57,-3 17-61,-5 14-190</inkml:trace>
  <inkml:trace contextRef="#ctx0" brushRef="#br0" timeOffset="17777.16">19093 1383 1570,'0'0'193,"142"-17"-185,-35 5-8,17 0 41,9-1-14,-4 4-21,-10-3-6,-20 3-16,-16 1-116,-19 2-158,-11 0-210</inkml:trace>
  <inkml:trace contextRef="#ctx0" brushRef="#br0" timeOffset="18338.52">19218 1747 1516,'0'0'160,"0"0"-154,0 0 9,-24 59 52,6 5 4,-3 10-30,-6 1-33,-3-6-8,3-9 0,6-10-11,6-12-31,13-14-53,2-11-49,15-13-56,8-8-249</inkml:trace>
  <inkml:trace contextRef="#ctx0" brushRef="#br0" timeOffset="18667.61">19120 1963 973,'0'0'195,"10"-54"-168,2 31 72,4 3 53,4 0-78,0 3-40,1 2-28,-3 2-3,-5 4 1,-8 3 2,-2 3-4,-3 2-2,0 1-22,-1 0-20,-8 5 10,1 10 26,2 6 5,6 0 1,0 1 2,1-6 13,12-4-4,4-5-1,0-4 3,2-2 10,0-1 16,-4 0-4,-2 0 4,-3-4-17,-3-1-15,-1-1-7,-1 1-30,-1 1-53,1 1-30,-1 3-108,5 0-66,1 0-112</inkml:trace>
  <inkml:trace contextRef="#ctx0" brushRef="#br0" timeOffset="19291.69">19262 1851 1246,'0'0'63,"63"-41"-54,-33 25 138,-5 3-52,-9 2-55,-5 2-30,-6 2-5,-4-2 4,-1-1 6,0-2-9,0-3-3,0-2-2,0 2-1,4 3 0,-2 5 1,-1 5 1,-1 2-4,0 0 0,0 12-10,0 8 12,-6 7 3,2 4 10,0 0 1,1 1-4,3 0-1,0-1-4,0-3-3,0-3 0,0-5-2,3-3-20,10-5-56,3-4-66,3-4-152,0-4-271</inkml:trace>
  <inkml:trace contextRef="#ctx0" brushRef="#br0" timeOffset="19606.9">19580 1861 1052,'0'0'188,"0"0"-186,0 0 88,0 0 15,0 0-56,-66 27-19,48 4-16,3 3-7,8-4 0,7-5-6,0-2-1,12-9-1,9-7-1,5-6-3,-1-1 5,-2-11 0,-4-9 3,-5-5 5,-4-2 2,-7-3 11,-3-1 1,0 4-13,-5 4-9,-5 8-4,-2 6-24,0 6-36,0 3-64,3 3-82,4 8-177,5 2-367</inkml:trace>
  <inkml:trace contextRef="#ctx0" brushRef="#br0" timeOffset="20710.62">20059 1838 1083,'0'0'0,"0"0"-41,0 0 41,0 0 90,0 0-34,0 0-37,6-63-11,-8 48 74,-9 0 29,-5 5-75,-5 2-23,-6 6-13,0 2 0,1 5-5,6 11-3,5 5-33,5 4-34,4 3 19,6 0-6,0-5 12,0-6 25,13-8 13,9-9 11,6 0 1,5-9 4,-1-9 6,-1-4 30,-4 1 24,-5-1 9,-6 3-16,-5 3-14,-6 5 4,-5 3-12,0 5 0,0 3-14,-9 0-14,0 15-3,0 11 10,-1 12 0,3 3-6,4 0-7,3-2-1,0-8-42,8-6-41,12-8-81,8-8-26,5-8-46,5-1 84,-1-9 130,-1-9 22,-4-5 151,-7-1 15,-6-1-45,-7 1-11,-9 4-27,-3 4-11,-3 7-36,-15 5-35,-5 4-1,-3 12-9,0 13 4,2 8-18,5 4-1,6 0 4,9-6 8,4-6-9,1-5 11,15-7 10,3-6 1,0-4 11,0-3 36,-3 0 12,-4-2-27,-1-3-5,-2-2-15,-2 1-9,0-1-3,-3 1 1,1-1-2,-3 0-7,-1-1 1,0-1 3,-1 1 3,2 1 0,-1 3 0,1 3 13,3 1 4,-1 0-7,3 0-7,-1 3-1,-1 4 0,-3-1 1,-2 1 0,0 2 0,0 3 1,-7 5-1,-2 8 9,0 11 2,0 10 19,1 10 9,1 8-4,0 2-5,-3 1 17,-1-4-34,-3-9 3,-2-5-12,1-12-1,3-10-1,3-12-3,7-11-1,-3-4 2,-2-16 5,0-14-8,-2-12-2,3-15-4,6-13-13,17-12-17,17-9-53,14 0-45,4 10 15,0 13-6,-1 13 18,-7 9-178,-1 1-306</inkml:trace>
  <inkml:trace contextRef="#ctx0" brushRef="#br0" timeOffset="21127.89">20705 866 802,'0'0'48,"-65"-38"-34,41 27-4,14 3 151,10 0 13,8 1-17,26-2-134,17-2-13,16 2 14,8-2 16,-2 1 4,-8-1 0,-12 3 8,-11 2 7,-4 6-18,-5 0-37,-7 10 16,-4 20 6,-8 20-20,-6 29 11,-4 28 11,-4 24-5,-6 17-3,-7 4-1,3-4 2,6-8 11,4-13-2,0-13-3,6-18-9,-2-17-14,-4-17-1,-6-15-3,-22-13-2,-17-15-31,-14-13-26,-17-6-15,-7-13-49,5-19-161,16-12-355</inkml:trace>
  <inkml:trace contextRef="#ctx0" brushRef="#br0" timeOffset="22134.53">7579 3674 978,'0'0'63,"0"0"31,0 0 68,0 0-22,0 0-45,0 0-8,29-9-18,1 4-26,15-3-28,8 2-15,-6 1-6,-12 5-134,-17 0-155,-14 2-323</inkml:trace>
  <inkml:trace contextRef="#ctx0" brushRef="#br0" timeOffset="22276.52">7587 3879 1509,'0'0'156,"0"0"-154,0 0 17,88-58 10,-39 38-29,13 0-33,6-4-294,9-4-462</inkml:trace>
  <inkml:trace contextRef="#ctx0" brushRef="#br0" timeOffset="24359.66">2575 2135 1131,'0'0'142,"0"0"-133,0 0 10,0 0 86,0 0-48,0 0-28,-16-23-21,6 23-6,2 0 0,1 0 7,4 1 8,1-1-3,2 0 3,0 0 11,0 0 6,0 0 3,0 0-9,0 0-7,0 0-9,0 0-3,0 0-4,0 0 0,0 0-2,0 0-2,0 0 0,0 0-1,0 0 1,0 0 0,0 0 0,0 0-1,0 0 0,0 0 0,0 0 1,0 0-2,0 0 1,0 0-16,0 0-21,0-1-56,0-1-80,0-4-191,2 2-425</inkml:trace>
  <inkml:trace contextRef="#ctx0" brushRef="#br0" timeOffset="25456.95">2440 2095 939,'0'0'266,"0"0"-237,0 0 42,0 0 62,0 0-67,0 0-28,-4 31-22,4 10 45,0 5-7,-5 0-41,-9-4 2,3-5-7,-3-6-8,1-6-8,3-7-43,3-8-44,3-5-13,4-5-49,0 0 64,0-14 44,2-8-87,8-2 62,3-5 65,1-2 9,-2-1 2,-1 1 3,-2-2 1,0 3 23,-2 0 18,0 5 10,2 2-11,2 1 5,5-1-8,6 2-6,4 1-3,3 0 6,-1 8 12,-1 3-14,0 5-8,-2 4-13,-4 8-15,-1 9 2,-6 8-4,-7 2 0,-7 1-2,-3 1-6,-13 0-36,-6-3-7,-8-4 5,3-7 22,-1-2-3,3-5 10,8-6 12,5-2 5,7 0 5,5 0 46,0-2-8,0-4 14,0 2-25,0 1-20,0-1-5,3 2-5,-1 0-2,3 0 0,-3 2-2,0-1 0,0 1 2,-2 0-3,2 0 3,0 0-1,1-1 1,0 1 0,-1 0 0,0-1 1,1 0-1,1-2 1,5 0 1,0 0 0,-2-1 1,2 0 0,-5 2 5,5-2 1,-4 1 2,5-1-4,1 2-4,3 1-1,6 1-2,7 2 4,0 15 8,0 9 10,-8 6-1,-15 5 1,-4 3 8,-9-2-12,-20-4-11,-8-5 2,-8-5-9,-3-8-20,5-8-18,2-8 6,9 0 0,7-15-2,7-5 13,13-5-19,5-1-37,11 1-53,22 3-121,12 2-358</inkml:trace>
  <inkml:trace contextRef="#ctx0" brushRef="#br0" timeOffset="25806.6">3041 2271 1079,'0'0'105,"0"0"-105,0 0 67,0 0 10,0 0-11,0 0-49,8-5-13,5 5 3,0 0 16,6 0-1,1 0-6,5 0-12,4-5-4,4 1-32,1 0-114,-3 2-87,-6 1-164</inkml:trace>
  <inkml:trace contextRef="#ctx0" brushRef="#br0" timeOffset="26176.8">2950 2454 1335,'0'0'232,"0"0"-229,0 0 15,0 0 40,0 0-38,93-27-20,-42 22-58,1-1-144,2 0-236</inkml:trace>
  <inkml:trace contextRef="#ctx0" brushRef="#br0" timeOffset="26747.69">3885 1955 1254,'0'0'105,"3"-81"-101,-3 55-3,-14 13 62,-11 13 11,-10 15-70,-8 29-4,0 15 0,7 8-3,11-2 3,15-10-5,10-12-1,7-11-12,21-14 4,6-11 13,7-7 1,5-9 2,-1-16 2,0-6-1,-1-5 3,-6-3-4,-10 1 1,-5-2 0,-12 1-3,-9-3 2,-2 5-2,-14 1-15,-11 2-5,-6 3-39,-1 3-27,0 0 13,6 3-22,4 3 38,8 1 10,3 5 36,4 2 11,1 1 51,-1 3 33,0 2-13,0 3 7,2 4-7,3 1-2,0 10-37,2 22-12,0 21 37,0 25 2,0 13 8,0 8-21,0 0-3,-7-9-19,-3-8-12,-1-10-2,2-14-9,5-8-1,0-12-29,1-7-79,0-5-57,-1-11-124,4-4-210</inkml:trace>
  <inkml:trace contextRef="#ctx0" brushRef="#br0" timeOffset="26991.94">3475 2703 1457,'0'0'141,"0"0"-135,60-16 12,-17 11 81,9 4-53,10-1-29,7 1-17,3-3-18,-4 0-116,-8-3-87,-13 0-148,-13-2-450</inkml:trace>
  <inkml:trace contextRef="#ctx0" brushRef="#br0" timeOffset="27476.55">3555 2915 1685,'0'0'27,"0"0"-25,5 80-2,-5-40 37,0 1-8,0 0-20,-3-3-9,-3-4-12,-1-8-40,0-6-65,3-7-19,-1-10-59,5-3 57,0-13 97,9-16 38,11-10 3,4-7 43,-2-6 34,-3 1 6,-6-1-13,-4 9-9,-4 8-8,-3 10 1,1 7 8,-1 8-10,-1 4-6,2 4 4,-1 2-13,3 0-14,9 4-13,6 15-6,6 9 7,0 5 5,-8 3 3,-4 0-11,-7 1 1,-4-1-4,-3-6-3,0-4-2,0-6-10,-1-2-44,-5-7-37,1-5-96,-2-4-81,0-2-82,0-2-263</inkml:trace>
  <inkml:trace contextRef="#ctx0" brushRef="#br0" timeOffset="28119.64">3699 3026 1304,'0'0'132,"0"0"-130,-5-61 80,-13 46 6,-9 8-29,-6 5-40,-3 2-18,0 5-1,4 14 0,5 10-1,9 7-5,4 5 2,7 3 0,7-3 1,0-6 0,11-6-3,10-8-3,6-8 8,5-7 1,5-6 0,3-3 4,0-15 0,-2-4 1,-7-4-3,-3-3 3,-12-1 4,-5-2-2,-11 0 4,0 2 10,0 7 2,-7 7 2,1 7 6,-1 7-7,0 2-10,-3 0-11,-3 18 4,2 12-1,0 7 0,1 3 0,8 0 0,2-6-3,2-5-3,21-7-1,9-8-2,13-6-3,10-8-34,4-2-89,-4-17-148,-5-7-304</inkml:trace>
  <inkml:trace contextRef="#ctx0" brushRef="#br0" timeOffset="32295.92">9290 3416 597,'0'0'180,"0"0"-178,0 0 74,0 0 127,0 0-26,0 0-33,-37-28-34,36 28-20,1 0-14,0 0-52,-4 19-15,-2 9 7,0 9 7,-1 5-15,-1-2-8,0 2 0,-1-5-44,1-8-59,4-7-51,4-12-68,0-7-19,14-3-22,11-16 11,2-9-104</inkml:trace>
  <inkml:trace contextRef="#ctx0" brushRef="#br0" timeOffset="32798.83">9320 3520 30,'0'0'0,"0"0"-17,-14-66 17,-2 52 148,2 2-95,5-1 52,2 0 61,2-1-58,3 0 2,2 0 9,0 0 10,2 1-11,11 0-9,6 1-24,4 0-20,12 2 12,3 1-17,3 4-6,-2 4-4,-5 1-9,-7 4-18,-11 13-15,-9 4-5,-7 4-3,-9 3 0,-14 1-27,-6-5-26,-1-3 13,2-6 6,8-5 0,5-4 1,5-4 15,2-2 16,0 0 2,-1 0 6,2 0 1,3 0 6,4 0 6,0 0 18,7 0-3,14 0-12,8 0-3,5 0 8,-3 2 10,-1 7-12,-8 1-3,-5 3-14,-3 3-4,-8 4-1,-6 5 1,0 1-1,-17 1 0,-8-3-3,-5-6-1,-4-4-14,-5-6-10,3-5-18,0-3-15,3 0 1,6-2-41,7-6-46,12-1-36,8-2-246</inkml:trace>
  <inkml:trace contextRef="#ctx0" brushRef="#br0" timeOffset="33099.55">9702 3621 1479,'0'0'139,"0"0"-138,0 0 63,0 0 17,0 0-43,0 0-17,0 65-4,-8-29 7,2-3-8,1-1-10,3-4-5,1-2-1,1-5-4,0-8-25,0-2-34,1-8-94,8-3-124,3-7-280</inkml:trace>
  <inkml:trace contextRef="#ctx0" brushRef="#br0" timeOffset="33532.9">10027 3665 1072,'0'0'194,"0"0"-192,75-56 41,-38 27 84,2-2-62,-3-4-21,-4-1-37,-5 0 5,-8-4 18,-11-1 0,-8 0-14,0 4-8,-6 7-3,-8 11 9,0 11-6,-6 8-8,-1 7-9,-8 22 7,1 17-2,3 10 3,7 5 1,9 2-1,9-6 0,0-5 1,10-9 1,7-12-1,2-11-8,5-7-17,-1-7-51,0-4-23,-2-2-68,-1 0 17,-1-4-8,3-3-56,1-2-24,0 0-250</inkml:trace>
  <inkml:trace contextRef="#ctx0" brushRef="#br0" timeOffset="33772.75">10462 3657 317,'0'0'425,"0"0"-354,0 0 103,0 0 4,0 0-25,0 0-16,7-1-51,-7 1-8,0 0-9,0 0-21,0 7-12,0 9-5,0 7 0,0 0-7,0 0-13,2-2-7,-2-2-4,0-4 0,0-1-14,0-3-29,0-3-66,-5-6-92,-4-2-120,1-1-226</inkml:trace>
  <inkml:trace contextRef="#ctx0" brushRef="#br0" timeOffset="34311.65">8987 4169 1026,'0'0'93,"0"0"-78,0 0 152,0 0 11,0 0-98,0 0-18,144-9 6,-27 9-5,30-3-12,24-3-19,15-1-1,1 0-6,-8 1-15,-17 0-10,-19 3 0,-26 2-4,-23-1-22,-27 2-31,-29 0-117,-29 7-127,-15 3-196</inkml:trace>
  <inkml:trace contextRef="#ctx0" brushRef="#br0" timeOffset="34660.67">9220 4476 1360,'0'0'88,"0"0"-71,0 0 152,0 0-47,0 0-67,0 0-28,-28 64-6,10-10 10,-2 5-7,0 0-11,1-3-6,1-7-6,6-4-1,1-8-35,4-8-38,7-8-71,0-9-55,2-9-206,11-3-335</inkml:trace>
  <inkml:trace contextRef="#ctx0" brushRef="#br0" timeOffset="35288.83">9238 4594 1025,'0'0'242,"0"0"-234,0 0 24,0 0 122,0 0-86,0 0-48,13-4-19,-10 29 5,6 1-1,2-5 2,9-3-1,5-5-5,4-10 3,4-3 2,-1-2 2,-5-16-3,-2-6 6,-8-3 20,-4-4 9,-4 0-3,-6 4-8,-3 3-7,0 6 1,0 9-8,-3 6-5,-2 3-10,0 9 0,-1 15-3,1 5 1,4 4 0,1-2 2,0-3-11,0-5-23,8-8-30,6-5-5,7-8 2,6-2 27,2-10 9,-1-10 11,-3-2 20,-7 1 2,-4 1 6,-7 3 29,-5 6 0,-2 3 2,0 7 8,0 1-16,-3 3-31,-3 15 3,3 5-3,3 4 3,0 2-3,11-4 0,8-1 0,2-8-7,3-6 3,-2-10 2,-1 0 2,-7-11 3,-2-10 7,-8-4 0,-4-3 7,0 0 4,-9 3-9,-6 4-11,0 5-1,-3 7-16,-1 5-33,-1 4-44,2 0-51,1 4-107,10 4-182</inkml:trace>
  <inkml:trace contextRef="#ctx0" brushRef="#br0" timeOffset="35535.77">10045 4478 1667,'0'0'28,"0"0"-18,0 0 86,0 0-52,0 0-14,-39 91-1,10-39-8,-2 3-9,1 2-1,3-5-11,11-4-17,10-10-39,6-10-45,7-8-131,12-15-154,2-5-268</inkml:trace>
  <inkml:trace contextRef="#ctx0" brushRef="#br0" timeOffset="35881.6">9962 4628 1098,'0'0'53,"0"0"18,0 0 89,0 0-98,0 0-42,0 0 9,74 23-10,-50-13 10,4-6-9,4-4-12,2 0 2,-1-13-6,-6-5 3,-4-5 3,-6-1 4,-7 2 6,-3-1 9,-7 8 0,0 4-1,0 7-2,-10 4-14,-3 4-12,-5 14-4,0 6 3,2 5-3,5-1 2,5-2 1,6-4-20,0-6-23,6-6-5,9-6 6,5-4 16,1 0-16,0 0-62,1-9-79,-4-1-55,0 2-171</inkml:trace>
  <inkml:trace contextRef="#ctx0" brushRef="#br0" timeOffset="36166.79">10374 4666 326,'0'0'908,"0"0"-868,0 0 135,60-7-45,-46 10-52,-2 11-31,-4 4-35,-2 3-6,-4 0-3,-2-1-1,0-3-2,-2-3-7,-5-5-15,0-3-14,4-5 7,-1-1 23,4 0 6,0-13 16,0-7-1,4-5 19,10-4-15,2-2-8,5 2-11,1 3-2,-1 8-29,2 9-76,-1 9-98,-2 0-106,-4 11-138</inkml:trace>
  <inkml:trace contextRef="#ctx0" brushRef="#br0" timeOffset="36341.48">10699 4733 1460,'0'0'57,"0"0"54,0 0 41,0 0-98,13 76 13,-17-48-44,-4 1-15,0-3-5,3-6-3,3-4-32,0-3-62,1-8-191,0-5-312</inkml:trace>
  <inkml:trace contextRef="#ctx0" brushRef="#br0" timeOffset="36980.58">11316 3937 1020,'0'0'75,"0"0"-58,0 0 139,0 0 31,0 0-76,0 0-28,6-9-54,24 9-3,13 0-1,14 0-9,7 0-13,2 0-3,-5-4-79,-11 0-96,-9-1-147,-16-1-232</inkml:trace>
  <inkml:trace contextRef="#ctx0" brushRef="#br0" timeOffset="37145.65">11636 3837 1520,'0'0'112,"0"0"-105,0 0 108,0 0-33,0 0-45,0 0-20,-32 83 9,27-29-17,2-1-9,0 0-15,1-2-49,0-10-153,2-13-410</inkml:trace>
  <inkml:trace contextRef="#ctx0" brushRef="#br0" timeOffset="38169.09">12838 3291 130,'0'0'1213,"0"0"-1170,0 0-23,0 0 89,0 0-25,0 0-17,3-40-42,-3 40-21,0 0-4,0 0-1,0 0-1,0 0 2,0 6 3,0 12 6,0 10 14,-3 9 23,-2 8-21,-4 1-18,-3-1 6,-5-3-5,1-4-4,2-5-4,3-12-6,5-6-23,5-13-42,1-2-46,0-15 41,0-10-37,7-6 22,2-1 59,4-4 19,-2-2 10,3-3 3,2-3 0,5 0 0,6 5 0,5 4 0,2 8 9,2 11 15,-6 5 45,-6 8-2,-9 3-23,-5 8-27,-8 13-10,-2 8 6,0 4-6,-13-1-7,-4 2-2,-4-2-28,-1-2-14,1-7-25,5-8-9,7-8 40,6-7 19,3 0 19,0-4 57,16-8 7,8-1 17,7 3-20,1 4 6,-1 6-4,-5 0-26,-6 16-24,-6 4-2,-8 7-4,-6 4-3,0 0 0,-19 1-4,-6-2-16,-4-7-23,-2-5-8,1-6 7,3-7 7,4-5 2,7 0-3,7 0-37,6-8-57,3 0-87,13 2-197</inkml:trace>
  <inkml:trace contextRef="#ctx0" brushRef="#br0" timeOffset="38600.53">13186 3750 978,'0'0'408,"0"0"-386,0 0-21,0 0 96,0 0-50,0 0-47,6-16-2,-6 10-3,0 3 5,0-3 4,0 4-3,6 2 5,4 0-1,2 1 0,1 13-3,-3 7 3,-6 5 2,-4 5-3,-13 2-4,-17-2-5,-6-3-27,-3-8-20,0-9-26,5-9-15,9-2 60,7-4 33,9-14 23,6-3 77,3-3-13,7 1-10,13 4-27,2 5 1,3 10-14,1 4-18,-1 1-18,-2 14-1,0 6-1,-4 2 0,-3 2 0,-1 0-14,-1-6-81,0-2-43,4-9-146,3-8-239</inkml:trace>
  <inkml:trace contextRef="#ctx0" brushRef="#br0" timeOffset="39299.59">13748 3637 717,'0'0'274,"0"0"-272,0 0 110,0 0 47,0 0-25,0 0-39,25-62-79,3 34 2,6-7 24,2-5-19,-5-7-13,-7-4-2,-11-7 4,-12 0-2,-1 4-3,-12 11-5,-9 15 6,-2 17-7,-7 11-1,-1 17-10,-3 19 6,5 17-2,10 10 0,10 2 5,9 1 0,1-5-4,14-6 1,4-8-36,0-7-28,0-9-34,-1-9-5,-4-12 7,-3-7 35,-2-3 20,-2-1 45,0-14 7,0-4 2,2-6 5,2-3 20,1 3 37,4 3-21,-1 6 26,2 5 1,-2 7-17,1 4-26,-4 0-20,-3 15-5,0 8 0,-8 7-2,-1 2-3,-7 1-2,-14 0-2,-6-5-16,-3-2 5,5-6-8,7-8 16,8-6-1,10-3 4,0-3 4,19 0 46,14 0-5,13-6-18,9 1-11,4 0-16,1 2-30,-2 2-180,-9 1-364</inkml:trace>
  <inkml:trace contextRef="#ctx0" brushRef="#br0" timeOffset="39810.32">12561 4222 1292,'0'0'288,"73"2"-282,21 3 4,40 0 120,31 1-48,19-1-42,18 0-19,8 2-10,-1 1-4,-6-3-7,-23-2-2,-23-2-5,-30-1-26,-31 0-42,-28 0-123,-27-3-122,-30-4-182</inkml:trace>
  <inkml:trace contextRef="#ctx0" brushRef="#br0" timeOffset="40230.53">12831 4672 602,'0'0'0,"0"0"-97,0 0 97,0 0 17,0 0 96,0 0 83,-37-48 35,33 48 1,2 0-9,0 6-86,-3 23-65,0 13 5,-4 13-18,0 8-31,-3-1-13,0-3-8,-2-2-4,-2-8-3,4-7-31,1-8-62,6-12-142,5-11-193,0-11-591</inkml:trace>
  <inkml:trace contextRef="#ctx0" brushRef="#br0" timeOffset="40830.69">12763 4826 1211,'0'0'54,"0"0"-34,0 0-20,0 0 88,0 0-35,64 61-24,-33-56-22,1-5 1,2 0-4,-5-11 0,-2-7 3,-6-2-2,-6-4 0,-5 1 4,-8 1 16,-2 4-9,0 3-3,0 8-3,-4 4-10,-5 3-9,0 8-7,-2 13 5,-1 8 10,2 1 1,2 1-6,4-1-19,4-7-24,5-5-37,16-7-17,8-8 8,4-3 8,0-1 46,-4-13 37,-4-1 4,-5-4 18,-4 3 35,-7 5 15,-4 4 0,-5 3-7,0 4 2,0 0-26,-6 15-37,-4 6 3,7 6 4,3-2 0,3-2-5,16-6 2,3-5 0,5-8 3,-5-4-3,-2 0 3,-5-15 11,-5-3 15,-6-5 15,-4-2-1,0 1-9,-1 1-19,-9 2-11,-4 4-8,-3 3-9,-3 5-49,-2 8-40,1 1-70,8 1-86,6 11-266</inkml:trace>
  <inkml:trace contextRef="#ctx0" brushRef="#br0" timeOffset="41062.57">13611 4716 1463,'0'0'110,"0"0"-105,0 0 88,0 0-14,0 0-24,-77 94-6,41-34-29,2 7 4,3 2-2,5-6-14,8-5-8,13-12-18,5-10-52,3-11-73,9-10-118,-3-13-223</inkml:trace>
  <inkml:trace contextRef="#ctx0" brushRef="#br0" timeOffset="41422.56">13509 4928 1432,'0'0'0,"0"0"28,76-17-28,-45 17 37,6-2-9,2-1-19,2-4-8,-6-5 0,-2-4 0,-7-5 2,-7-2 2,-4-2 2,-8 4 10,-4 1 15,-3 7 12,0 6 1,-4 5-17,-6 2-22,-6 9-4,1 15-2,2 6 2,6 5-2,6 0 0,1-1 0,5-6-1,10-5-15,2-5-19,0-5-26,0-6-40,1-3-74,0-4-36,0 0-78,-1-7 4,-2-2-151</inkml:trace>
  <inkml:trace contextRef="#ctx0" brushRef="#br0" timeOffset="41679.11">13996 4956 400,'0'0'245,"0"0"-92,0 0 36,0 0-45,0 0-16,0 0 9,64-31-40,-48 31-20,0 0-10,-3 8-29,-5 8-15,-4 3-2,-4 6-10,0-2-5,-3 2-5,-8-5-1,2-6-19,1-6-11,4-6 2,4-2 19,0-7 9,4-10 14,10-4-3,6-4-4,4 2-7,1 2-21,2 5-76,3 7-43,-2 6-93,1 3-124,-2 0-112</inkml:trace>
  <inkml:trace contextRef="#ctx0" brushRef="#br0" timeOffset="41946.33">14326 5031 98,'0'0'1098,"0"0"-1043,0 0 114,0 0-14,73-28-50,-62 28-39,-1 7-40,-4 10-17,-6 5-1,0 2-4,-5 4-4,-13 0 0,-4-3-8,-3-1-5,4-5 0,5-6 6,7-5 0,9-8 7,0 0 3,21 0 19,17-11-8,12-6-14,9-4-19,7-5-142,3-5-168,4-9-660</inkml:trace>
  <inkml:trace contextRef="#ctx0" brushRef="#br0" timeOffset="42440.79">15209 4106 1202,'0'0'187,"0"0"-186,0 0 86,0 0 15,0 0-38,89-12-20,-39 12-32,9 0-3,3 0-8,-3 0-1,-9 0-62,-12 0-88,-12 0-165,-14 0-319</inkml:trace>
  <inkml:trace contextRef="#ctx0" brushRef="#br0" timeOffset="42604.68">15437 3958 981,'0'0'804,"0"0"-793,0 0-8,0 0 52,0 0-22,0 0-19,-34 64 3,13-11-16,0-1-1,6-1-38,7-2-66,8-10-210,5-14-688</inkml:trace>
  <inkml:trace contextRef="#ctx0" brushRef="#br0" timeOffset="43388.11">16422 3971 1156,'0'0'64,"0"0"-20,0 0-44,41-83 125,-4 45-42,8-6-38,0-9-41,-6-9 0,-8-4 3,-14-6-1,-14-1-2,-3 6 3,-1 16-4,-8 16 3,0 21 13,0 14 13,-7 2-32,-4 29-3,-2 18 3,3 18 0,7 10 0,8 2-3,4-3 1,0-11-13,1-9-27,9-12-8,0-8-18,7-12-48,1-10 2,5-10-27,-1-4-62,-3 0 0,-4-14 6,-3-2 191,-3-5 6,-2-2 103,0-3 1,2 0-40,0 2 24,2 4 54,1 7-45,0 3 14,4 4-44,2 5-8,2 1-3,1 0 1,-1 7-28,-3 6-12,-4 2-6,-6 3-5,-7 3-4,0-1-2,-14 1-12,-7-3-37,-1-2-27,1-5 15,10-5 10,6-4 43,5-2 8,0 0 67,13-2 22,4-4 3,3 0-19,-2 4-11,-1 1-21,-7 1-19,-3 0-15,-4 5-5,-3 8-2,0 2-1,-12 1-7,-7 0-26,-4-1-17,-1-2-19,2-4-79,2-2-43,2-3-187</inkml:trace>
  <inkml:trace contextRef="#ctx0" brushRef="#br0" timeOffset="43673.27">16133 4138 1280,'0'0'173,"0"0"-159,0 0 36,0 0 95,129 6-34,-28-4-45,22 0-27,20-2 2,9 0-19,-1 0-14,-11 0-8,-23-6-2,-21 2-40,-22-1-44,-19-1-216,-18 0-411</inkml:trace>
  <inkml:trace contextRef="#ctx0" brushRef="#br0" timeOffset="44109.67">16285 4445 1686,'0'0'0,"0"0"22,12 96-22,-12-40 51,-4 5-17,-17 2-21,-5-1-12,0-6-1,6-11-27,8-7-76,9-14-55,3-11-115,5-13-233</inkml:trace>
  <inkml:trace contextRef="#ctx0" brushRef="#br0" timeOffset="44739.46">16233 4676 873,'0'0'229,"0"0"-226,0 0 45,64-20 76,-50 20-35,-1 0-48,-1 0-22,4 0 2,2 0 4,2-4-16,3-7-4,-2-2-2,-2-2 0,-5 1 0,-4 2-1,-6 5 2,-4 3-3,0 4-1,0 0-14,-4 4-23,-5 11 27,2 4 7,4 1 3,3 2-5,0-6 4,1-1-9,6-6 2,-3-2 6,3-5-1,1-2 2,4 0 1,0 0-4,4-5-36,-3-2-9,0-2 5,-1 1 15,-5 2 7,0 2 18,-4 4 4,-3 0 10,0 0 3,0 0-7,-3 6 4,-4 3 14,0 3-7,4 1 3,3 2 3,0 0 3,3-1-1,8 1-3,2-6 4,4-2 3,1-3 1,-2-4-2,0 0-6,-2 0 1,-3-4-2,-3-7-5,-3-1-7,-4-2 5,-1 0 0,0 0 0,-3 1-13,-6 3-1,-2 2-8,-3 4-17,-6 3-36,-2 1-3,-1 0-15,6 5-22,10 1-16,7-1-195,10-4-322</inkml:trace>
  <inkml:trace contextRef="#ctx0" brushRef="#br0" timeOffset="45159.16">16960 4540 943,'0'0'175,"0"0"-109,0 0 181,0 0-69,0 0-76,0 0-58,-19 76 18,5-20-10,1 3-15,-1-2-22,2-3-4,1-6-9,1-4-2,2-7-30,3-8-42,4-7-92,1-7-92,0-9-150,0-6-257</inkml:trace>
  <inkml:trace contextRef="#ctx0" brushRef="#br0" timeOffset="45480.91">16913 4763 1052,'0'0'165,"0"0"-127,0 0 93,0 0-67,68-9-22,-38 9-20,2 0-16,0 0-3,2-4 1,-4-7-3,-2-5 5,-4-3 0,-4-4 0,-6 1 3,-4-1-2,-4 2-3,-3 4 1,-3 6-1,0 5-2,0 6-2,-7 3-9,-5 16 0,1 9 9,2 6 3,4 1 0,4-1-1,1-6-2,0-5-1,7-6-29,5-5-52,2-3-102,-1-5-74,1-4-199</inkml:trace>
  <inkml:trace contextRef="#ctx0" brushRef="#br0" timeOffset="45809.72">17326 4837 1149,'0'0'176,"0"0"-125,0 0 96,0 0-63,0 0-31,65-3-31,-57 21-15,-4-1-1,-2 2-2,-2 1-4,0-3-3,0-1-20,-2-4-4,-2-4-10,3-6 17,1-2 8,0 0 12,0-10 21,3-5-17,10-5-4,1-4 0,4 1-21,0 2-76,-1 4-112,1 5-64,0 7-152</inkml:trace>
  <inkml:trace contextRef="#ctx0" brushRef="#br0" timeOffset="46215.64">17557 4936 993,'0'0'268,"0"0"-219,0 0 136,0 0-71,0 0-30,67-44-33,-58 42-22,-1 2-16,-1 0-8,0 4-5,0 9-1,-2 3-3,-3 3-18,-2 1-17,0 2-26,-15-3-10,-5-1 4,-1-2 6,2-4-24,5-6 58,8-4 31,6-2 0,0 0 74,2-4 33,16-3-10,5 1-34,5 1-7,-1 5-2,-6 0-26,-6 5-11,-6 8-6,-6 4-8,-3 2-2,-3 2-2,-18 0-8,-6 0-17,-8-6-28,0-8-58,-2-6-58,3-1-122,2-13-248</inkml:trace>
  <inkml:trace contextRef="#ctx0" brushRef="#br0" timeOffset="46702.2">17897 4130 682,'0'0'8,"0"0"26,0 0 182,0 0-57,0 0-36,0 0 7,-38 18 11,39-18 4,17 0-47,9 0-53,12 0-14,9-2-12,6-2-14,-1 0-2,-6 1-3,-13-1-68,-14-2-110,-13-2-119,-7-3-273</inkml:trace>
  <inkml:trace contextRef="#ctx0" brushRef="#br0" timeOffset="46866.68">17997 3928 1671,'0'0'66,"0"0"-52,0 61 15,0-10 61,0 9-41,0-1-29,-9-3-17,2-7-3,2-4-42,3-7-76,2-12-237,14-16-587</inkml:trace>
  <inkml:trace contextRef="#ctx0" brushRef="#br0" timeOffset="47123.62">19176 3819 208,'0'0'0</inkml:trace>
  <inkml:trace contextRef="#ctx0" brushRef="#br0" timeOffset="47865.85">19012 3696 757,'0'0'48,"0"0"-19,0 0 78,0 0-27,0 0 8,0 0-3,4-53 22,-4 53 39,-3 7-51,-1 20-26,1 11 23,2 4-36,1 6-22,0-4-22,0-3-6,0-6-6,0-5-1,0-10-32,0-5-37,0-7-61,0-7 29,0-1-8,0-14 33,0-9 19,2-9 32,7-5 25,2-5 1,-1-2 0,3-4 0,-3 2 3,1 2 4,3 5 28,2 6 13,4 10 7,3 8-4,1 9-8,1 6-4,-2 0-15,-2 19-8,-6 7-9,-5 4 1,-5 4-1,-5-2-7,-2-1-5,-16-2-25,-3-4-11,-5-3-12,0-2 16,3-7-10,5-2 28,8-6 13,6-3 5,4-2 1,4 0 60,14 0 16,9-3-36,8 1 1,-1 2 10,-2 0 0,-8 15-18,-7 4-12,-10 5-8,-7 1-9,-2 1-4,-22-3-6,-9-4-26,-7-4-18,-3-6-24,5-3-1,7-6-42,10 0-28,13-6-112,8-4-234</inkml:trace>
  <inkml:trace contextRef="#ctx0" brushRef="#br0" timeOffset="48361.42">19528 4017 1162,'0'0'43,"0"0"-42,0 0 113,0 0 14,0 0-67,0 0-61,-11-40-15,-14 40 7,2 6-22,6 6-15,5 1 18,6 0 3,5-2-4,1-1-1,1-6 17,13-2 12,5-2 7,0 0 13,-2-6 18,1-4 12,-1-3-2,-3 3-22,-4 1-9,-3 4 0,-5 5 1,-2 0-9,0 9-9,0 16 0,0 9 11,0 9 18,-2 7-10,2 3 21,0 2-5,-3-3-7,-1-6-1,-3-8-10,-1-5-7,-2-8 16,-1-8-13,-2-10-8,-2-7 2,-2-7 0,2-20 1,4-11-8,9-10-6,2-10-14,16-8-16,9-3-12,2-6-28,-1 0-51,-4 6-116,-1 8-97,2 15-163</inkml:trace>
  <inkml:trace contextRef="#ctx0" brushRef="#br0" timeOffset="48624.63">19934 3994 149,'0'0'0,"0"0"-46</inkml:trace>
  <inkml:trace contextRef="#ctx0" brushRef="#br0" timeOffset="49822.85">19872 4073 376,'0'0'267,"0"0"-228,0 0 15,0 0 116,0 0-50,66-14-10,-26-3-52,13-8-23,8-10 0,1-6-6,-4-3-2,-10-3 50,-13 2 9,-18-3-28,-13-4-12,-4-5-5,-12 2-8,-10 9-15,-3 15-7,1 16-3,-4 15-8,-5 13-3,-3 31-4,-3 19-1,3 15 4,9 3 1,12-6 1,14-9 0,2-9-6,27-10-45,11-13-26,7-7-25,2-10-47,1-9 10,-8-8-24,-5 0-47,-6-11 33,-1-6 70,-6-3 109,-2-1 107,-7 1 102,-3-1 11,-4 2-52,-3 5-20,-4 1-28,0 4-58,-9 6-24,-9 3-38,-5 0-14,0 13 2,4 4-4,5 0-13,11 1 5,3-4-4,5-2 8,13-4 9,3-4 11,1-4 7,-1 0 12,1-4 15,-4-7-4,-3 1-10,-6 2 7,-3 3-10,-4 3-1,-2 2 0,2 8-16,-1 15-9,-1 9 9,1 12 16,-1 3-13,0 4 3,-1 0 2,-13-2 3,-9-2-7,-2-8 2,0-9-1,-1-7-3,6-11-2,3-11 1,8-1-1,6-14 8,3-12 10,10-12 4,18-4-3,11-7-14,5 0-2,1-3-1,-4 3-4,-9 3-11,-7 5-86,-9 13-130,-9 11-164</inkml:trace>
  <inkml:trace contextRef="#ctx0" brushRef="#br0" timeOffset="50267.95">19320 4562 258,'0'0'948,"0"0"-929,110-30-10,-48 23 116,11 0-69,7 0-56,-3-3-126,-12-3-459</inkml:trace>
  <inkml:trace contextRef="#ctx0" brushRef="#br0" timeOffset="51443.15">15990 3438 1235,'0'0'237,"0"0"-231,0 0-4,-7 61 83,4-13 3,3 3-41,0-1-38,0-7-3,0-7-6,0-8-10,3-9-40,-1-7-39,0-8-43,1-4-71,1-11 103,1-12-41,1-10 80,-1-5 61,0-7 43,0-5 15,-1 0 26,-1 4-29,1 11-8,0 8 5,3 10 7,3 7 3,0 5-24,6 5-21,0 0-11,3 7 0,-3 8-1,-4 5-3,-6 1-1,-6 2-1,0 0-16,-16-1-25,-1-4-30,0-3 5,7-7 31,4-2 22,6-6 13,0 0 7,7 0 65,15-7-13,3-1 1,3 5 13,-1 2-6,-9 1-8,-5 0-16,-6 13-15,-7 8-18,0 4-2,-4 2-3,-14-1-5,-3-3-15,-2-2-28,1-7-16,2-4-22,5-6 5,3-4-13,4 0 9,6 0-35,2-5-113,0 1-93,7 4-90</inkml:trace>
  <inkml:trace contextRef="#ctx0" brushRef="#br0" timeOffset="52064.57">16273 3853 851,'0'0'99,"0"0"-67,0 0 132,0 0-57,0 0-54,0 0-24,-18 0-15,16 0 23,2 0 2,-1-2-20,1 2-4,0 0 2,0 0-6,0 0 2,0 0-6,0 0-1,0 0 0,0 0-1,0 0-4,0 0 1,0 0-1,0 0 2,0-1 1,0 1 2,0 0 3,0 0 0,4 0-6,6 0-3,0 0 1,0 1 0,-2 4 0,-3 3-1,-4 0-2,-1 1 0,0 1-3,-3 1-17,-7-3-5,-4 2 6,-3-2 10,0-3-3,-1-1 5,3 0 6,6-2 3,5-1 0,4-1 8,0 0 34,0 0 8,0 0-16,1 0-10,6 1-16,4 2-6,3 3 4,2 0 9,0 4 6,0-1 3,-3 2-9,-5 0-6,-3 0-4,-5 1-4,0-2-1,-12 0-12,-14-2-12,-5-3-5,-3-3-23,2-2-2,5 0-6,6-11-25,10-2-24,8 0-91,3 0-218</inkml:trace>
  <inkml:trace contextRef="#ctx0" brushRef="#br0" timeOffset="52898.48">19084 4408 150,'0'0'26,"0"0"1,0 0 76,-66 0 37,55-2-30,6-1 26,4 3 37,1 0 43,4 0-40,26 0-28,29 6-52,34 9 13,23 2 2,19 3-46,6-1-33,0 1-2,2-1-8,5-2-9,-2-3-3,-11-3 2,-15-2-9,-25-3-3,-30-2-2,-24-2-1,-21 0 1,-14-2-12,-6 0-24,-5 1-55,-22 2-97,-12 0-59,-11 1-153</inkml:trace>
  <inkml:trace contextRef="#ctx0" brushRef="#br0" timeOffset="53576.79">19258 4890 889,'0'0'578,"0"0"-544,0 0 5,0 0 96,0 0-64,0 0-42,1 50-15,-1-1 15,0 1-16,-4-4-10,-1-2-3,1-4 0,4-7-11,0-2-41,7-8-69,9-6-70,6-12-121,-5-5-99</inkml:trace>
  <inkml:trace contextRef="#ctx0" brushRef="#br0" timeOffset="53884.38">19403 4989 546,'0'0'552,"0"0"-541,0 0-2,0 0 102,0 0 7,0 0-66,5-36-48,-8 36-4,1 0-1,2 0 0,0 2 0,0 2 1,0-1 4,0 1-3,0-2 0,0 1-1,0-3 0,0 0 0,0 0 0,0 0 1,0 0 2,0 0 0,0 0-3,0 0-7,0 0-21,0 0-45,0 0-50,0 0-42,0 0-107,2 1 22,-2 2-227</inkml:trace>
  <inkml:trace contextRef="#ctx0" brushRef="#br0" timeOffset="54404.78">19303 4979 829,'0'0'340,"0"0"-331,0 0 60,0 0 71,0 0-68,0 0-46,0-3-22,0 3 0,0 0 2,0 5-4,0 4 2,0 0 8,0 0-6,-3-2-5,1-2-1,0-3 1,2 0-1,0 1 2,0 0 1,3 1 1,8 2 2,4 2 6,4 1-3,1 2 1,-1-4-7,-2-2 0,0-3 0,1-2 1,3 0 1,2-13-2,1-1-3,-3-4 1,-5 2 1,-7 4 0,-6 2 4,-3 1 4,0 3 6,-13 0-1,-5 4-14,0 2 0,0 0-2,4 3 2,5 6-1,3 2 6,5 2 1,1 2 5,0 3 7,0-1-4,7 1-3,2-3-8,3-2-4,5-4-6,7-2-108,8-7-157,2 0-279</inkml:trace>
  <inkml:trace contextRef="#ctx0" brushRef="#br0" timeOffset="54690.54">19756 5100 1087,'0'0'236,"0"0"-230,0 0 78,0 0-34,0 0-18,-31 57-11,30-30-16,1-2 0,13-1 1,9-6-2,5-4 0,-1-8 3,-4-6-2,-5 0 4,-5-8 14,-3-11-4,-4-1-3,-3-2-4,-2 1 4,0 0-9,-9 1-7,-7 4-23,-2 1-42,-1 3-12,-1 4-65,4 3-74,3 1-184</inkml:trace>
  <inkml:trace contextRef="#ctx0" brushRef="#br0" timeOffset="55062.55">21420 3706 236,'0'0'0,"0"0"-144</inkml:trace>
  <inkml:trace contextRef="#ctx0" brushRef="#br0" timeOffset="63989.47">10826 667 296,'0'0'125,"0"0"-103,-65 29 3,48 2 63,6 7 29,4 4-57,5-4-31,2-5 0,3-8 25,17-10-11,11-7-7,4-8-13,3-3-17,-7-21-6,-11-7-22,-12-9-58,-8-3 18,0-3 53,-11-2 8,-6-3 1,0 4 1,0 6 12,4 14 93,5 14 39,3 13-1,2 15-69,1 28-34,-3 21 103,0 15-45,1 2-46,-2-1-33,1-5-13,-1-5-6,5-8-1,1-8-19,4-12-123,17-18-242</inkml:trace>
  <inkml:trace contextRef="#ctx0" brushRef="#br0" timeOffset="64748.45">13336 617 998,'0'0'159,"-64"6"-144,28 12 72,2 8 41,6 6-62,8 3-45,9 0-13,11-5-8,4-7-16,26-10-47,14-11-30,7-3 0,2-22 21,-10-10 48,-7-6 10,-13-4 14,-10-1 12,-10-2 14,-3 0 20,-18 2-2,-9 10-10,-1 11 11,8 15 65,6 8-43,9 27-21,5 20 21,0 17 27,3 10-27,3 2-44,-5-1-8,-1-3-11,0-6-4,-1-4-47,1-9-129,5-15-176,20-17-510</inkml:trace>
  <inkml:trace contextRef="#ctx0" brushRef="#br0" timeOffset="65498.46">16265 486 991,'0'0'147,"0"0"-135,-80 6 71,48 18 52,3 9-65,4 7-33,6 0-22,8-2-6,11-3-7,2-8-2,21-6-6,11-10-7,9-9 0,-2-2 7,-4-11 4,-10-12-3,-9-6 2,-10-2 2,-8-5-15,0-4 3,-12-2-1,-11-4-11,-2 3-7,0 8 26,8 11 6,7 13 51,7 7 21,3 4-5,0 18 2,0 20-30,10 15 31,-1 14-13,-1 1-36,-2-1-12,-2 1-9,-1-7-2,3-6-16,5-5-100,6-8-121,5-9-213</inkml:trace>
  <inkml:trace contextRef="#ctx0" brushRef="#br0" timeOffset="66224.05">19144 601 515,'0'0'437,"0"0"-415,0 0-9,-77 16 103,49 5-33,1 10-27,1 7-17,4 4-19,3 0-12,6-5-4,7-7-1,6-7-3,0-8-7,13-8-9,10-7-3,11 0 10,4-17-17,2-6-3,-6-8 11,-9-5 17,-10-4 1,-11-5 0,-4-3-23,-18-5 10,-10 1 10,-1 4 3,4 11 48,10 15 47,8 15 35,7 7-21,0 22-27,10 26-45,4 21 21,1 20 10,-4 2-41,-9-1-15,-2 2-6,0-4-6,0-4-27,-4-3-68,3-10-103,1-12-211</inkml:trace>
  <inkml:trace contextRef="#ctx0" brushRef="#br0" timeOffset="77096.88">2006 4249 1121,'0'0'106,"0"0"-95,0 0 52,0 0 55,0 0-36,0 0-29,0 0-41,0-14-7,0 14 0,0 0-2,0 0 1,0 0-4,-5 0 0,0 3 1,3 2 0,2-2-1,-2-2 0,2 1-2,0 0-17,-2 0-28,1 0-5,0 0-34,1 1-73,0-1-53,0-2-175</inkml:trace>
  <inkml:trace contextRef="#ctx0" brushRef="#br0" timeOffset="77332.41">2006 4249 946</inkml:trace>
  <inkml:trace contextRef="#ctx0" brushRef="#br0" timeOffset="77476.58">2006 4249 946,'-14'-25'220,"14"25"-175,0 0 23,0 0 61,0 8-49,-2 13-27,1 8 18,-1 5-28,0 2-7,-3 3-10,-1 1-16,-4-4-9,2-2-1,0-8-62,2-6-57,1-8-67,1-4-97,1-8-147</inkml:trace>
  <inkml:trace contextRef="#ctx0" brushRef="#br0" timeOffset="78084.6">2003 4293 789,'0'0'95,"0"0"-89,0 0 45,0 0 35,25-66 19,-16 52-51,5 0-21,2-1 19,7-1 4,4 1 11,0 3-22,3 6-5,-3 2-21,-4 4-7,-3 4-7,-2 10-5,-6 9 0,-10 5 0,-2 4-1,-7 3-2,-18 0-10,-2-3-15,-3-4-13,-1-5-27,2-5 11,3-8 7,7-5 23,6-5 27,5 0 0,3-2 29,3-6 20,1-2 6,1 3-3,0 0-22,0 1-11,0 1-14,5 1 1,2-2-5,6 1 1,3 1-2,3-1 3,3 0 3,1 4 7,1 1 4,0 3 3,0 13-2,-1 9-2,-6 9-4,-6 3-3,-5 4-1,-6-3-5,0-3 0,-19-6 0,-5-2-3,-5-6-4,-7-4-4,-3-5-9,-2-6 3,2-5-2,7-1-16,7-5 3,10-10-21,9-4-50,6-3-74,10-1-92,19 2-248</inkml:trace>
  <inkml:trace contextRef="#ctx0" brushRef="#br0" timeOffset="79368.96">2686 4521 940,'0'0'100,"0"0"-65,0 0 70,0 0 14,0 0-22,0 0-49,0-5-33,9 5-3,5 0 17,6 0 7,3 0-18,5 0-12,3-4-6,3-4-35,-4 2-160,-8 2-183,-15 4-458</inkml:trace>
  <inkml:trace contextRef="#ctx0" brushRef="#br0" timeOffset="79521.73">2610 4688 1540,'0'0'43,"0"0"-39,69-29 16,-28 15 9,7 1-29,2 3-18,-2 3-137,-5 3-183,-6 2-238</inkml:trace>
  <inkml:trace contextRef="#ctx0" brushRef="#br0" timeOffset="80141.63">3307 4379 822,'0'0'614,"0"0"-577,0 0-33,0 0 115,0 0 11,0 0-60,-47-30-43,40 34-16,0 5 3,0 2 1,0 1-4,1 5-5,-4 2-4,1 1-2,0 0 1,2-3-1,2-8 0,1-2-1,4-5 1,0-2-3,0 0 1,0 0 0,0 0 2,0 0 1,0 0 1,0 0 0,0 0-2,0 0 0,0 0 0,0 0 0,0 0 0,0 0-1,0 0-1,0 0 1,0 0 0,0 0-1,0 0 0,0 0-2,0 0 0,0 0 2,0 0 0,0 0 1,0 0 1,0 0 0,0 0 0,0 0 0,0 0 1,0 0-1,0 0-1,0 0 0,0 4-1,-5 5-3,-1 10 5,-2 13 1,-5 9 1,-5 12 3,-2 5 0,-4 0-4,3-5-1,7-13 0,9-13-10,5-10-35,11-11-78,14-6-29,3-5-73,1-16-117,-2-7-205</inkml:trace>
  <inkml:trace contextRef="#ctx0" brushRef="#br0" timeOffset="80543.05">3257 4506 884,'0'0'247,"0"0"-230,0 0-4,0 0 39,0 0 56,0 0-35,23 54-53,-5-43-11,0-2 0,5-5 0,0-4-4,2 0-1,2-12 2,0-7 0,0-7-1,-3-3 2,-2-4 10,-8 6-2,-3 3 11,-8 7-4,-3 7 23,0 3-11,0 5-11,-8 2-11,-3 0-12,2 11-5,-2 8 5,2 8 2,0 3 1,5-1-1,1-4-2,3-4-4,0-7-33,0-5-27,7-3-32,10-6-66,4 0-1,7-2-59,3-11-40,1-3-160</inkml:trace>
  <inkml:trace contextRef="#ctx0" brushRef="#br0" timeOffset="80763.59">3854 4347 120,'0'0'912,"0"0"-747,0 0-23,0 0 28,0 0-77,0 0-48,-24 59 18,8-13-11,-2 2-22,5-3-15,5-6-6,2-5-9,6-5-12,0-7-67,0-6-89,9-8-101,7-8-150</inkml:trace>
  <inkml:trace contextRef="#ctx0" brushRef="#br0" timeOffset="80997.16">4060 4316 1041,'0'0'282,"0"0"-236,0 0 3,0 0 38,-4 80 45,-8-29-44,4 1-45,1-4-23,2-5-6,1-9-12,1-8 0,3-7-2,0-4-26,0-8-43,0-2-60,0-5-21,0 0-98,-2-10-197</inkml:trace>
  <inkml:trace contextRef="#ctx0" brushRef="#br0" timeOffset="81184.15">3817 4574 1525,'0'0'82,"0"0"-82,0 0 54,0 0 9,0 0-46,0 0-17,79-5-80,-8-1-179,15-7-426</inkml:trace>
  <inkml:trace contextRef="#ctx0" brushRef="#br0" timeOffset="90009.45">7394 6184 1310,'0'0'166,"0"0"-162,0 0 25,0 0 61,0 0-26,0 0-32,0 0-32,0 0-1,12-6 1,2 6-1,2 2 1,3-2-2,2 0-33,4-2-18,-2-6-31,-5 0-71,-8 2-63,-8 5-160</inkml:trace>
  <inkml:trace contextRef="#ctx0" brushRef="#br0" timeOffset="90189.62">7360 6309 1228,'0'0'283,"0"0"-266,0 0 53,0 0 23,0 0-49,0 0-29,52-9-15,-30 5-47,2-1-116,-1-3-191,-4-1-482</inkml:trace>
  <inkml:trace contextRef="#ctx0" brushRef="#br0" timeOffset="92320.81">2304 5647 714,'0'0'514,"0"0"-453,0 0-9,0 0 78,0 0-47,0 0-28,86-8-36,-38 0-19,8 1-1,-2 0-38,-9 4-81,-14 3-136,-14 0-240</inkml:trace>
  <inkml:trace contextRef="#ctx0" brushRef="#br0" timeOffset="92464.56">2370 5814 1129,'0'0'382,"0"0"-370,0 0-7,0 0 46,90-23-19,-51 12-32,2 1-47,-2-1-254,-7 0-423</inkml:trace>
  <inkml:trace contextRef="#ctx0" brushRef="#br0" timeOffset="92899.95">1789 5430 1286,'0'0'175,"0"0"-168,0 0 11,-39 88 116,22-23-23,-1 7-52,1 0-30,1-4-14,3-10-11,1-8-4,3-11-6,4-11-50,5-10-103,0-11-75,0-7-169,5-11-302</inkml:trace>
  <inkml:trace contextRef="#ctx0" brushRef="#br0" timeOffset="93301.48">1726 5531 608,'0'0'674,"38"-81"-639,-15 51-33,4 4 99,0 8 8,-4 10-34,0 8-50,-5 4-17,-7 18-5,-5 9 6,-6 5-8,-5 4-1,-16 4-35,-2 1-21,-2-4-17,5-7-30,8-11 0,8-9 56,4-7 47,0-7 2,7 0 112,14 0 19,3-6-45,4 2 1,-4 4-20,-5 0-26,-6 0-13,-5 17-18,-8 7-8,0 8 0,-12 4-2,-15 4-2,-7-2-7,-3-4-28,-2-10-22,8-10-22,5-11 2,13-5 37,10-20 25,3-11-11,21-9-60,20-2-42,12 1-55,6 2-157,2 6-102</inkml:trace>
  <inkml:trace contextRef="#ctx0" brushRef="#br0" timeOffset="94029.4">2743 5480 1511,'0'0'69,"0"0"-59,0 0 111,0 0-36,0 0-53,0 0-23,18 26-7,-16 20 5,-2 10 8,0 3-5,-8-4-6,1-3-4,2-12 0,5-7-11,0-8-34,0-7-31,0-5-70,0-8-12,0-5-93,0-4-28,4-17 33,1-10-40,2-1 172,-3-4 114,-1 4 182,-1 1 0,3 4-73,2 3 46,2 3-32,4 3-7,3 4-33,-2 2 4,-1 3 14,-6 5-28,-3 2-26,-3 2-4,-1 0-27,0 0-5,0 0-2,0 0 0,2-2 6,0-3 10,3 0 3,2-2-9,0-3-14,1-1-2,-2 3 4,0-3-6,-2 2-1,0 2 1,-3 1 3,-1 3 4,0 2-5,0 1 2,0 3-5,-1 16-11,-5 6 8,4 6 3,2 3 5,0-7-4,0-4 0,8-9-1,4-5-12,2-7-23,1-2 1,4-6 19,-1-12 4,-4-5 4,1-5-4,-3 0-37,-5 2-48,-2 6-93,-3 10-35,-2 7-65,0 3-66</inkml:trace>
  <inkml:trace contextRef="#ctx0" brushRef="#br0" timeOffset="94299.44">3041 5570 486,'0'0'317,"0"0"-147,0 0-31,0 0-13,0 0-37,0 0-9,5 30-37,-5-13-15,-3 5-12,-4-2-6,5 3-7,2-3-1,0-4-2,7-7 0,9-3 3,0-5 9,2-1 0,-2-4-2,2-10 1,-6-3 12,-1-1-7,-6-4-2,-5 2-2,0-1 0,0 6-4,-10 2-8,3 9-14,-1 1-31,-2 3-56,-1 0-121,-1 0-116</inkml:trace>
  <inkml:trace contextRef="#ctx0" brushRef="#br0" timeOffset="94524.73">3374 5484 1297,'0'0'447,"0"0"-441,0 0-2,6 59 59,-8-4 9,-16 8-10,-7 6-40,-2-2-8,1-5-11,8-7-3,7-11-25,8-9-36,3-11-29,10-13-142,10-11-184,3-7-544</inkml:trace>
  <inkml:trace contextRef="#ctx0" brushRef="#br0" timeOffset="94832.47">3380 5719 1047,'0'0'356,"0"0"-341,0 0 22,0 0 52,0 0-35,0 0-42,0 0-12,36-31-2,-11 27 2,0-2 2,-4-5-1,1-4 1,-5-1-1,-3-3 2,-5 0 5,-5 4-1,-3 3-1,-1 6-2,0 2-1,0 4-3,0 2-12,0 13-12,-5 7 22,-3 2 2,0 4 0,1-3 0,4-3-14,3-1-56,0-6-39,14-2-98,4-6-84,3-3-91</inkml:trace>
  <inkml:trace contextRef="#ctx0" brushRef="#br0" timeOffset="95057.4">3657 5741 781,'0'0'285,"0"0"-213,0 0 95,0 0-27,0 0-69,63-18-33,-50 34-22,-2 6 3,-2 0-10,-4 3-4,-5 0-1,0-3-4,0-2-2,0-9-8,0-4-22,-2-7-4,2 0 18,0-14 15,6-10-19,13-3-49,3-2-49,10 2-147,2 3-408</inkml:trace>
  <inkml:trace contextRef="#ctx0" brushRef="#br0" timeOffset="96206.71">4366 5465 106,'0'0'1270,"0"0"-1145,0 0-33,0 0 48,0 0-49,0 0-54,0 0-27,-26 69 9,10-15 0,-1-1-12,3-4-7,2-6-3,8-8-47,4-11-109,6-12-293</inkml:trace>
  <inkml:trace contextRef="#ctx0" brushRef="#br0" timeOffset="96414.81">4587 5372 1557,'0'0'101,"0"0"-75,0 0 93,0 0-63,0 0-20,-6 99 21,-12-36-31,3-1-15,3-6-6,3-6-5,5-9-24,4-6-37,0-7-34,0-7-158,2-11-176,2-8-552</inkml:trace>
  <inkml:trace contextRef="#ctx0" brushRef="#br0" timeOffset="96594.5">4231 5726 1644,'0'0'91,"0"0"-72,0 0 40,86-40-33,-29 28-12,4-1-14,-3 6-16,-6 3-88,-10 4-146,-11 0-255</inkml:trace>
  <inkml:trace contextRef="#ctx0" brushRef="#br0" timeOffset="97268.53">1666 6603 784,'0'0'125,"0"0"-78,0 0 141,0 0 80,0 0-114,76-36-65,67 7-4,66-4-15,48-5-24,34 2 7,20 6-22,-5 5 14,-17 7-4,-27 3-20,-34 4-21,-37 3 0,-37 5 0,-40 3 0,-36 0 0,-33 0 0,-24 0 0,-16 0 0,-5 1-29,-17 0-43,-17-1-1,-12 0-34,-10 0-150,-4 0-98,-1 0-212</inkml:trace>
  <inkml:trace contextRef="#ctx0" brushRef="#br0" timeOffset="97802.58">4276 6217 520,'0'0'0,"64"-33"-275,-50 21 275,-9 4 66,-5 3 90,-7 2-53,-16 2-70,-2-3 53,0-2 53,9 2 34,7-1-13,7 1-17,2 0-14,2 4-39,20 0-31,13 8-29,8 13 21,3 6 9,-3 2-10,-7-1-18,-11-3-5,-7 1-10,-13-3-11,-5 4-3,-23 4-3,-18-1 0,-15 5-26,-18-1-49,-12-4-101,-6-5-117,-5-5-450</inkml:trace>
  <inkml:trace contextRef="#ctx0" brushRef="#br0" timeOffset="98191.51">1750 7075 1733,'0'0'93,"0"0"-93,0 0 0,0 0 20,0 0 7,35 76 0,-31-42-16,-1 1-10,-3 3-1,2-3-33,-2-3-60,2-6-156,0-11-222</inkml:trace>
  <inkml:trace contextRef="#ctx0" brushRef="#br0" timeOffset="98385.18">2235 6958 1663,'0'0'65,"0"0"-65,0 0 74,0 0-22,0 0-27,-7 107 18,-11-45-19,0-2-14,0-5-9,6-6-1,3-5-22,3-9-35,1-9-67,3-10-150,2-12-212</inkml:trace>
  <inkml:trace contextRef="#ctx0" brushRef="#br0" timeOffset="98588.5">1789 7243 1501,'0'0'159,"0"0"-153,0 0 55,73-35-2,-25 29-34,9-1-16,6 0-9,4-1-28,1-1-143,-6-3-154,-6 1-329</inkml:trace>
  <inkml:trace contextRef="#ctx0" brushRef="#br0" timeOffset="98766.44">2390 7226 379,'0'0'1225,"0"0"-1225,0 0 0,66-35 59,-52 34-31,-3 1-28,1 0-51,1 2-145,-2 2-301</inkml:trace>
  <inkml:trace contextRef="#ctx0" brushRef="#br0" timeOffset="98902.96">2443 7320 906,'0'0'669,"0"0"-669,85-50 0,-57 40-3,6 3 3,5 0-147,2 1-339</inkml:trace>
  <inkml:trace contextRef="#ctx0" brushRef="#br0" timeOffset="99490.46">3571 6755 1351,'0'0'129,"0"0"-105,0 0 50,0 0 13,-24 88 9,21-28-21,2 5-39,1-3-21,0-3-12,0-9-3,0-6-5,0-9-32,0-9-41,0-11-70,0-14 9,0-3 47,1-26 65,8-13 27,0-14 3,3-10 39,-1-4 4,-2 2-16,4 8 1,1 12-2,4 9 8,0 11-13,6 11-10,-2 9-14,-1 7-1,1 3-5,-6 19-1,0 6-6,-12 8-30,-4 4-2,0 2 4,0-3 22,-1-2 0,1-10 18,7-5 1,13-7 27,5-4 38,3-3 20,-2-1-4,-5-1-16,-7 1-27,-7 0-24,-7 4-8,-2 5-4,-22 3-2,-10 0-5,-8 0-40,-4-4-53,2-6-60,6-8-59,6-1-147</inkml:trace>
  <inkml:trace contextRef="#ctx0" brushRef="#br0" timeOffset="99698.56">3280 7427 1865,'0'0'4,"88"0"-1,-10-4 30,23-8 11,23-1-29,19 1-15,4 3-8,-6 8-57,-19 1-115,-26 0-470</inkml:trace>
  <inkml:trace contextRef="#ctx0" brushRef="#br0" timeOffset="100007.44">3235 7689 1347,'0'0'292,"0"0"-272,0 72 87,0-35-5,0 5-48,-1 1-21,-7 0-15,-2-3-18,6-5-5,4-8-57,0-7-61,14-10-205,10-10-231</inkml:trace>
  <inkml:trace contextRef="#ctx0" brushRef="#br0" timeOffset="100555.72">3362 7795 1140,'0'0'153,"0"0"-146,0 0 101,0 0-12,0 0-64,0 0-11,-5 10-1,16 2-10,8-1-2,2-6 2,4-5-6,-3 0 0,-1-3 1,-3-12 1,-3-2 2,-5 0 1,-3 0-1,-3 7 0,-4 4 6,0 4 4,0 2-14,0 0-4,0 2-14,0 11 2,0 1 12,7 0-6,4-1-4,3-3-13,4-2 7,1-5 11,-2-3-6,-3 0 8,-2 0 1,-5 0 2,-5-2 7,-2 0 8,0 0 9,0 0-15,0-1-9,0 3-4,0 0-1,0 0 0,0 0-5,4 0 2,3 0 8,6 3 11,-3-1 11,-1-2-7,4 0-3,-3 0 4,1-9-6,-4-2 1,0-1-6,-3 2 6,-4 1-5,0 3-3,0 0-3,0 2-6,-11 2-14,-1 2-24,-3 0-36,-1 0-43,5 6-111,4 0-187</inkml:trace>
  <inkml:trace contextRef="#ctx0" brushRef="#br0" timeOffset="100797.72">3972 7654 1813,'0'0'39,"0"0"-30,0 0 54,0 0-32,-3 64-9,-11-14 9,-6 8-17,2 0-10,-2-1-4,6-11-18,9-10-55,5-10-54,4-11-263,10-11-569</inkml:trace>
  <inkml:trace contextRef="#ctx0" brushRef="#br0" timeOffset="101116.74">3940 7754 1281,'0'0'176,"0"0"-166,0 0-6,0 0 39,0 0-30,0 0-9,61 21-4,-42-9-6,1-7-4,5-5 4,-3 0 6,-1-10 0,-2-8 3,-5-1 6,-6-2 9,-5 3 26,-3 1 7,0 5-12,0 3-21,0 6-8,-3 3-3,1 0-7,2 11-7,-2 8 4,2 6 2,0 1-1,0 0-8,0 0-79,7-5-61,6-4-139,5-8-203</inkml:trace>
  <inkml:trace contextRef="#ctx0" brushRef="#br0" timeOffset="101364.45">4302 7797 1311,'0'0'125,"0"0"-69,0 0 51,0 0-72,0 0-12,0 0-14,0 0-8,27 67-1,-27-52-11,2-5-13,-2-5 2,0-4 8,0-1 7,0-1 7,3-14 8,1-7-7,3-6-1,2 0-6,4 2-13,1 5-19,5 3-18,3 5-96,8 3-80,5 0-334</inkml:trace>
  <inkml:trace contextRef="#ctx0" brushRef="#br0" timeOffset="103330.38">5968 5866 1271,'0'0'194,"0"0"-125,0 0 95,0 0-60,0 0-63,0 0-16,-16 82 6,9-36-13,0-1-13,4-6-5,-1-4 0,2-8-32,0-3-45,1-12-109,1-11-142,0-3-124,3-21-68</inkml:trace>
  <inkml:trace contextRef="#ctx0" brushRef="#br0" timeOffset="103734.79">5963 5986 844,'0'0'312,"16"-89"-98,-9 60-16,-1 11-42,-4 11-70,1 7-31,-3 0-24,4 19-19,2 15-12,2 11 11,1 3 11,3-3-14,0-4-2,-1-8-2,-1-5-4,2-7-4,-3-8-10,7-8-27,3-5-14,8-9-34,2-15-94,1-4-35,-3-4-2,-9 0-2,-4-1 12,-4 0 131,-8-2 66,-2-1 13,0 0 88,-8 4 25,-5 5 22,2 6 46,6 7-2,1 5-30,2 3-49,2 4-2,0 0-17,-1 2-32,-1 0-25,2 3-13,0 13-8,0 7-2,0 8 0,0 2-1,0-5 0,0-6-5,6-4-29,2-3-48,3-4-100,5-4-147,0-4-278</inkml:trace>
  <inkml:trace contextRef="#ctx0" brushRef="#br0" timeOffset="104015.88">6674 5831 1299,'0'0'155,"0"0"-101,0 0 95,0 0-62,1 73 11,-1-29-40,0 0-30,-2-5-9,-5-2-11,0-6-8,1-4 0,3-8-40,-1-4-40,1-7-86,3-8-171,-2-2-233</inkml:trace>
  <inkml:trace contextRef="#ctx0" brushRef="#br0" timeOffset="104182.09">6600 5812 1305,'0'0'109,"0"0"-98,46-62 98,-19 48-28,3 6-34,2 6-39,-1 2-8,-4 11-51,-6 11-76,-2 2-144,-8 3-204</inkml:trace>
  <inkml:trace contextRef="#ctx0" brushRef="#br0" timeOffset="104367.91">6470 6213 1121,'0'0'350,"0"0"-316,0 0 23,66 0 71,-27 0-64,-1 0-32,-5 0-27,-2 5-5,-3 2-35,-5-1-124,2-4-173,2-2-470</inkml:trace>
  <inkml:trace contextRef="#ctx0" brushRef="#br0" timeOffset="108414.96">3521 719 1392,'0'0'177,"0"0"-156,0 0-10,0 0 20,-34 55 24,13-8-11,-3 2-29,3-2 0,1-5-12,3-7-3,6-8-47,2-7-109,6-13-165,2-7-345</inkml:trace>
  <inkml:trace contextRef="#ctx0" brushRef="#br0" timeOffset="109060.17">3198 678 1411,'0'0'73,"22"-54"-70,6 33 10,13 1 59,13 2-32,10 4-26,7 2-14,-3 4-1,-6 6-4,-8 2-22,-8 3-26,-10 14-17,-11 7-60,-13 7 6,-12 8-19,-5 6 13,-17 3 71,-4-2 59,5-5 12,4-7 62,9-8 1,6-6 8,2-1 4,0-2-4,0-2-29,1-1-6,6-3-28,1-3-7,2-3-4,0-5 3,2 0-4,1-7-4,1-11-4,0-5-17,-5-5-20,-2-5 9,-7-3 4,0-2-16,-14 5-14,-3 8 0,-2 10 18,4 8 20,4 4-12,5 2 15,6 1 13,0 0 2,18-2 32,14-5 19,10-4-3,9-4-4,4-5 1,2-3-16,-5-6 5,-1-4 7,-5-3-14,-10 0 12,-7 5 11,-15 7 1,-7 9-5,-7 10-11,0 5-6,-17 4-26,-10 26-5,-5 18 0,-2 19 5,-2 9-4,6 3-1,5-8 0,5-10 2,11-13-2,8-12-8,1-9-53,0-10-66,7-7-81,3-7-106,-3-3-375</inkml:trace>
  <inkml:trace contextRef="#ctx0" brushRef="#br0" timeOffset="109644.92">3979 794 898,'0'0'370,"0"0"-366,79-42-4,-49 35 35,-1 3-28,3 2-7,2 1-60,-2 1-57,0 0-11,-2 0-34,-7 0 47,-8 0 109,-10 0 6,-5 0 61,0 2 55,-16 7 39,-11 5-35,-3 7-50,3 4-30,4 3-33,14 0-7,7-7-5,2-4-30,7-6-3,10-8 14,4-3 20,2-1 4,-2-14 3,-1-6 5,-2-2-1,-3 1 0,-3 4 1,-4 6 20,-4 6-13,-2 6-6,-2 0-9,0 12-16,0 5 14,0 0 2,0-1 0,7-4 0,6-5 4,6-6 14,4-1 1,4-5-1,3-17 9,-2-6 17,-2-6-14,-6-4-9,-6-4 2,-7-3 0,-7-3-10,0 2-1,-16 11-1,-4 10 15,-5 19 39,-2 10-56,-1 30-8,5 24 10,12 15 7,11 11-11,2-2-7,23-1-3,7-3-2,2-6-92,0-3-108,-2-9-116,-7-7-204</inkml:trace>
  <inkml:trace contextRef="#ctx0" brushRef="#br0" timeOffset="110314.22">5516 4755 1697,'0'0'92,"0"0"-92,0 0-10,3 60 10,-3 4 42,0 8-5,-5-1-22,-8-2-12,0-8-3,1-9 0,3-5-36,4-10-91,5-11-174,-2-12-318</inkml:trace>
  <inkml:trace contextRef="#ctx0" brushRef="#br0" timeOffset="110951.68">5316 5120 1143,'0'0'194,"83"-58"-194,-31 38 0,-2 4 17,0 6-8,-6 7-9,-4 3-1,-6 0-45,-4 0-31,-10 7-12,-6 1 29,-7-3 24,-5-1 35,-2 0 1,0 0 43,-6 4 23,-9 1-1,-3 6-18,3-1-30,3 1-11,8-5-4,4-2 1,0-6-1,0-2-1,9 0 1,4 0 3,-1-8-2,2-1-2,-3 2 0,-4 4-1,-1 2-2,1 1-8,0 0-8,-2 6-5,2 4 9,-1 0 11,3-1 3,-4-3-1,2-2 1,-1-3 4,1-1-2,4 0 28,-1-3 7,4-11 8,-1-4-19,-1-3-10,1-5-8,-2-3-1,-4-4-3,-2-1-3,-4-4-1,-1-2 0,0 2 0,-7 3 0,-3 9 4,1 8 32,4 10-19,3 8 46,-2 9-28,-1 24-35,0 14 16,-2 12 11,-1 3-17,1-2-6,0-7 0,4-8-3,3-10-1,0-11-6,0-10-55,7-3-53,-1-9-143,0-2-157</inkml:trace>
  <inkml:trace contextRef="#ctx0" brushRef="#br0" timeOffset="111519.61">5872 5046 1126,'0'0'87,"0"0"-81,62-62 111,-31 49-48,4 3-56,3 4-13,-1 4-34,-3 2-73,-5 0-30,-8 0-84,-7 8-9,-8-1 154,-6-2 76,0-2 88,0 0 112,-11 2 10,-7 2-62,-4 5-32,-2 5-67,3 2-35,7 0-13,6-2-1,7-1-22,1-5-45,2-3 1,12-6 24,5-2 27,0 0 13,0-6 2,-3-7 4,-2 3 11,-2 2 20,-3 3 3,-3 5 6,3 0-12,-1 5-26,3 7 0,0 0 0,2-2-2,2-2-2,3-7 2,2-1-1,6-8 5,2-14-1,0-8 2,-3-8-2,-2-6 14,-7-2-4,-9-3 4,-7 1 0,0 8 4,-14 12 4,-4 13 7,-4 15-11,-4 10-15,0 26 0,0 18 2,5 11-1,9 3-8,11-4-3,1-9 0,13-8-5,8-10-33,3-6-46,-2-8-36,2-7-131,-2-8-175</inkml:trace>
  <inkml:trace contextRef="#ctx0" brushRef="#br0" timeOffset="113785.55">8867 5895 915,'0'0'222,"0"0"-192,0 0 147,0 0-14,0 0-26,0 0-42,-61-25-53,44 56-28,-3 12 1,-1 5-1,3 0-3,1 0-4,3-3-6,2-3-1,7-7-6,1-8-54,4-8-121,3-11-131,12-8-232</inkml:trace>
  <inkml:trace contextRef="#ctx0" brushRef="#br0" timeOffset="114027.87">9026 5892 1272,'0'0'265,"0"0"-256,0 0 53,0 0 43,0 0-46,-9 75-3,-5-25-30,-3 1-16,0-1-7,1-4 2,2-4-5,-1-9-6,4-8-31,4-8-60,1-7-88,2-6-82,2-4-76,-5 0-197</inkml:trace>
  <inkml:trace contextRef="#ctx0" brushRef="#br0" timeOffset="114194.43">8682 6166 679,'0'0'578,"0"0"-539,0 0 91,0 0-46,65-24-45,-30 24-2,2 0-28,4 0-9,5-2 0,4-5-67,4 0-157,-6-1-237</inkml:trace>
  <inkml:trace contextRef="#ctx0" brushRef="#br0" timeOffset="114379.58">9236 6210 1538,'0'0'53,"0"0"-20,0 0 122,-17 65-90,1-35-37,0 1 1,3-4-25,2-2-4,4-4-14,4-3-57,3-4-132,0-8-156,0-6-524</inkml:trace>
  <inkml:trace contextRef="#ctx0" brushRef="#br0" timeOffset="114941.07">9462 6271 1471,'0'0'22,"104"-97"33,-52 41 66,-5 5-61,-11 1-18,-12 0-27,-8 0-11,-9 3 1,-7 6-3,0 15 0,-1 11-1,-10 10-1,-4 5-5,-6 13-2,-6 19 2,-5 17-2,-1 14 4,2 8 0,6 2 0,9-6 3,13-11-1,4-14-40,24-13-26,11-12 5,9-8-15,4-9-43,1 0 13,-5-12 10,-7-4 8,-7-2 2,-7 1 52,-10-1 35,-7 2 59,-5 4 60,-2 3 44,0 3 9,-2 4-46,-5 2-42,-3 0-23,3 6-32,0 9-11,3 6-6,3 4-4,1 3 0,0-1-5,-1 2 0,-4-4-3,-2-3 3,-2-2-3,-3-5-1,2-5-6,0-3-45,3-5-96,4-2-96,3-2-134,0-12-584</inkml:trace>
  <inkml:trace contextRef="#ctx0" brushRef="#br0" timeOffset="115329.11">10383 6170 445,'0'0'273,"0"0"-260,0 0 118,0 0 23,0 0-37,0 0-11,-37 2-19,35-2 29,2 0-18,0 0-22,8 0-7,11 0-31,11-3-13,6-2-15,2 1 12,2 1-18,-1-1-4,-1-4-19,-6-1-125,-5-3-179,-7-3-439</inkml:trace>
  <inkml:trace contextRef="#ctx0" brushRef="#br0" timeOffset="115533.77">10541 6015 1514,'0'0'174,"0"0"-174,0 0 36,0 0 37,-81 83-20,47-26-22,0-1-25,2-2-5,2-8-1,7-6-10,5-8-51,9-10-131,9-9-181,5-13-631</inkml:trace>
  <inkml:trace contextRef="#ctx0" brushRef="#br0" timeOffset="116731.32">9197 3590 414,'0'0'302,"0"0"-294,0 0-6,0 0 72,0 0 18,0 0-49,15-15-37,-15 15-6,0 0-44,0 0-120,0 0-227</inkml:trace>
  <inkml:trace contextRef="#ctx0" brushRef="#br0" timeOffset="121225.31">11459 6008 548,'0'0'144,"0"0"57,4-81 2,-4 55-14,0 4-23,0 8-49,-4 7-13,0 6-12,3 1-36,-3 22-33,-1 22-16,-4 17 9,0 14 8,-3 1-19,1-5-2,-3-9-1,1-10-2,4-13-32,4-8-51,5-10-137,0-11-146,4-10-328</inkml:trace>
  <inkml:trace contextRef="#ctx0" brushRef="#br0" timeOffset="121456.66">11640 5977 1374,'0'0'126,"0"0"-118,0 0 129,0 0-23,0 0-74,0 0-28,14 85 14,-25-27-5,-5 2-8,1-7-11,1-6-2,2-11-1,3-10-23,5-9-51,3-6-115,-1-8-148,0-3-273</inkml:trace>
  <inkml:trace contextRef="#ctx0" brushRef="#br0" timeOffset="121618.61">11420 6230 1373,'0'0'112,"0"0"-109,62-33 101,-33 29-43,1 4-51,2 0-10,3 0-50,2 0-72,2 7-188,-1 3-291</inkml:trace>
  <inkml:trace contextRef="#ctx0" brushRef="#br0" timeOffset="122020.48">11780 6396 1244,'0'0'19,"0"0"32,0 0 96,0 0-83,0 0-4,0 0-28,-46-44-10,50 42 6,10 2-15,5 0-4,1 6 6,3 12-2,-7 6-3,-6 8 0,-10 5-4,-4-1-6,-19 4-2,-11-2-23,-9 0-26,0-7-21,2-8-19,7-11-47,10-9 16,7-3 65,6-13 57,5-10 4,6 0 62,0 2 61,0 5 0,10 5-27,1 6-25,6 5-38,3 3-24,3 16-8,6 1 1,-1 1-6,6-4-2,1-3-54,4-5-65,2-7-113,-2-2-214</inkml:trace>
  <inkml:trace contextRef="#ctx0" brushRef="#br0" timeOffset="122553.07">12353 6282 1236,'34'-71'14,"-1"-4"-9,-7 1 88,-9 8 19,-7 14-32,-9 16-31,-1 18-32,-3 18 11,-17 5-28,-5 27 0,-3 20-2,1 17 2,9 13-2,7-1 0,6-5-2,5-12-20,0-14-76,11-11-83,7-10-23,2-9-122,0-11 133,-5-9-17,-2 0 186,-3-8 26,-3-6 136,0-3 14,1-2 23,0 0 46,3 3-61,1 0-3,4 5-10,-1 3-60,1 5-16,-2 3-25,0 2-20,-3 15-15,-7 8-4,-4 2-3,0 5 0,-14 1 0,-6-2-2,-2-4 0,-3-2 0,2-6-2,6-6 0,5-6 2,9-5 1,3-2 19,0 0 40,7 0-5,13-6-27,9-1-17,8-3-11,5 0-7,7 1-56,3 0-155,1-3-207</inkml:trace>
  <inkml:trace contextRef="#ctx0" brushRef="#br0" timeOffset="123001.33">13236 6440 541,'0'0'143,"0"0"-93,0 0 161,0 0-59,0 0-24,0 0 11,-21 0-19,21 0-22,0-2-19,12 0-24,9-2-7,12-3-24,11 0-6,5 0-12,-1 1-6,-6 1-12,-8 1-72,-5-1-82,-8 2-140,-8 0-245</inkml:trace>
  <inkml:trace contextRef="#ctx0" brushRef="#br0" timeOffset="123178.55">13447 6264 1410,'0'0'182,"0"0"-178,0 0 140,0 0-64,0 0-44,-81 99 6,53-34-11,-3 2-19,3-4-9,4-7-3,8-11-29,10-9-37,6-13-167,15-14-266</inkml:trace>
  <inkml:trace contextRef="#ctx0" brushRef="#br0" timeOffset="123642.41">14305 5964 1402,'0'0'171,"0"0"-146,0 0 90,0 0-55,0 0-48,-18 96 25,7-28-13,-5 0-17,1-3-7,0-7 0,-1-7-7,3-8-47,8-9-105,5-13-69,3-15-256</inkml:trace>
  <inkml:trace contextRef="#ctx0" brushRef="#br0" timeOffset="123866.12">14472 5995 1489,'0'0'34,"0"0"-33,0 0 42,-3 60 30,-11-7 30,-3 6-67,-1 0-19,3-7-10,3-7-4,5-7-3,4-6-41,1-5-94,2-9-76,0-7-163,-2-8-362</inkml:trace>
  <inkml:trace contextRef="#ctx0" brushRef="#br0" timeOffset="124023.66">14271 6292 1198,'0'0'167,"0"0"-134,0 0 110,66-58-64,-38 51-44,2 2-24,3 3-11,1 2-23,-2 0-109,-2 13-132,-5 4-215</inkml:trace>
  <inkml:trace contextRef="#ctx0" brushRef="#br0" timeOffset="124456.49">14522 6421 1467,'0'0'33,"0"0"-10,0 0 135,61-52-94,-47 50-34,1 2-30,-2 4 0,0 9-1,-2 5-9,-2 1-34,-6 5-11,-3 0-11,0 0 8,-3-5 21,-6-1-8,0-5 0,2-6 3,1-3 3,3-3 35,1-1 4,2 0 60,0 0 46,0-4-29,9-2-10,0 2 9,0 3-24,2 1-24,1 0-12,-1 10-6,-1 8 0,-4 7-4,-6 3-6,0 1 5,-11-2-5,-11 0-4,-8-6-5,-4-4-16,-1-9-26,2-6-34,5-2-8,5-6 0,9-10-41,6-3-39,8-5-121,0 0-266</inkml:trace>
  <inkml:trace contextRef="#ctx0" brushRef="#br0" timeOffset="125206.51">15097 6295 1242,'30'-61'179,"3"-7"-176,-2-5 11,-3-3 79,-9 3-31,-11 10-19,-7 14-30,-1 20 9,0 16-2,0 13-8,-4 24-12,-9 27 1,-3 19 13,0 16 7,-2 4-18,-1-5-1,3-6-2,3-12 0,8-13-22,5-12-72,0-10-25,14-9-78,4-11-82,0-8-57,3-4 35,0 0 169,0-12 124,3-2 8,-2 0 139,1 2-35,-5-1-44,-2 0 8,-4 2-2,-3 0 8,-4 4 24,-2 1-17,-3 2 6,0 0-15,0 0-27,0-3 19,0 3 22,0-4-20,0 1 1,0 1-2,5 0-15,9-1-12,6 3-9,-1 2 5,3 2 4,-5 0-16,-4 11-13,-6 8-5,-7 4-2,0 3-2,-9 3-3,-11-2-20,-5-2-43,-1-4-12,-1-2 2,6-7-12,8-4 17,8-6 59,5-2 12,0 0 61,12-8 42,8-2-25,4 2 21,0 3-11,1 4-35,0 1-16,-4 6-19,-4 10-11,-7 6-3,-10 3-3,0 4 2,-15-2-3,-9-2-10,-8-2-15,-4-5-39,-3-7-58,2-7-36,5-4-84,11-14-242</inkml:trace>
  <inkml:trace contextRef="#ctx0" brushRef="#br0" timeOffset="125615.38">16015 6451 610,'0'0'154,"0"0"-108,0 0 137,0 0-16,0 0-33,0 0-12,68 0-44,-18 0-28,5 0-11,-1-2-22,-4 0-17,-9 0-10,-11 0-92,-10-3-146,-16-4-244</inkml:trace>
  <inkml:trace contextRef="#ctx0" brushRef="#br0" timeOffset="125773.36">16213 6266 151,'0'0'1428,"0"0"-1411,0 0 55,0 0 19,0 0-57,-20 89 20,3-23-32,-6-1-19,1-4-3,4-7-19,2-12-116,6-12-274</inkml:trace>
  <inkml:trace contextRef="#ctx0" brushRef="#br0" timeOffset="130188.53">16947 6230 493,'0'0'165,"0"0"-19,0 0 43,0 0-30,0 0-17,-7-61 0,6 54-35,1 3-11,0 4-24,0 6-37,-1 21-28,-4 15 11,-6 7 25,-2 4-28,-9 1-9,-4-1-6,-1-6 0,5-6-2,8-7-53,11-10-60,3-8-67,13-10-104,11-6-107,1-5-350</inkml:trace>
  <inkml:trace contextRef="#ctx0" brushRef="#br0" timeOffset="130416.45">17112 6206 281,'0'0'951,"0"0"-916,0 0-4,0 0 122,0 0-83,0 0 1,7 98 14,-13-47-41,-6 1-12,0-4-21,2-5-10,1-7-2,1-8-21,5-4-88,-2-7-67,1-8-163,-3-6-234</inkml:trace>
  <inkml:trace contextRef="#ctx0" brushRef="#br0" timeOffset="130601.78">16845 6436 1307,'0'0'52,"0"0"-48,0 0 98,0 0-68,0 0-30,91-22-3,-50 21-1,5 1-11,3-1-141,2 1-53,-1 0-103,-5 0-91</inkml:trace>
  <inkml:trace contextRef="#ctx0" brushRef="#br0" timeOffset="131138.06">17406 6438 897,'0'0'83,"0"0"-77,0 0 105,0 0-47,0 0-42,0 0-22,-49 27-8,20-13-27,7 6-8,8 1 15,7 0-7,7-1-14,0-5 13,4-4 8,8-5 20,3-3 6,-1-3 2,0 0 10,1 0 31,0-9-20,0-2-8,-1-1 16,-3 1-2,-4 1-14,-2 0 19,-4 1 8,-1 5 4,0-2-16,0 3 11,0 1 8,0 2-16,0 0-10,0 0-8,0 0 2,-1 5 5,-5 10 7,-1 6 10,0 7-1,-1 8-13,-1 6 8,-2 8 8,-1 5-1,-4 1-5,-4-2 0,-2-5-10,1-9-15,1-7-6,3-8 2,2-8-1,6-7 2,3-7-1,2-3 3,4-4 4,0-13 4,0-8-15,0-9-5,16-6-10,6-8-17,4-4 3,3-5-23,3 0-18,0 4-28,3 8-95,3 12-71,2 12-392</inkml:trace>
  <inkml:trace contextRef="#ctx0" brushRef="#br0" timeOffset="131447.46">17821 6479 1389,'0'0'22,"72"-68"-19,-32 32 94,1 0-19,-1-1-12,-7-1-37,-8-4-18,-12-2-1,-11 6 2,-2 7-5,-7 10-5,-10 13-2,-6 8-2,-4 10-9,-5 24 4,0 17 5,0 11 1,2 7 1,4-1-5,6-4-12,7-7-55,9-9-32,4-10-61,11-7-44,16-13-164,8-5-287</inkml:trace>
  <inkml:trace contextRef="#ctx0" brushRef="#br0" timeOffset="132121.84">18127 6625 625,'0'0'0,"0"0"19,0 0 59,0 0 35,0 0-64,0 0-18,38-44-6,-37 39 29,-1-3 6,0 1-14,0 0-16,-12 2-3,-6 3-13,-1 2-10,-1 2-4,2 10 0,6 5 0,5 3 0,3-2-3,4-1 1,0-4-19,3-4 6,10-5 3,3-3 11,2-1 1,2-1 5,0-10 4,-1-1 39,-1-3 10,-4 3-4,-2 1-7,-2 1 9,-5 3-24,-2 3-13,-2 3-7,-1 1-1,0 0-1,0 0-5,0 0-1,0 0 3,0 0 2,0 0-1,0 0 0,0 0-6,0 0 2,0 0 1,0 0-4,0 3 2,0 10 4,-6 9 7,-3 7 12,-2 11 6,2 5-13,0 6-3,0 2 0,1 1 0,0 0 1,0-3-3,-3-4-8,-1-8 13,-1-9-9,-3-5-3,0-6 0,-1-6 0,2-6 2,6-4-2,0-3-1,4 0 2,2-6 2,0-13-1,3-8-2,0-11-5,16-13-2,9-10-1,6-8-5,2-2-7,-2 3-30,-6 6-77,-8 12-47,-4 12-152,-6 12-240</inkml:trace>
  <inkml:trace contextRef="#ctx0" brushRef="#br0" timeOffset="135482.55">5150 4423 538,'0'0'0,"0"0"0,76-49 7,-40 35 51,7 1-17,9-3 0,10 3-34,4 0-5,5 5 18,-1 5 67,-2 3-48,0 6 14,3 10-29,0 2-20,6 1-3,7-3 2,-2-1-1,-2 1 2,-5-4 3,-5 3-6,-1 3 24,1 2-8,0 3 4,4 2-6,0 0-8,2-1-3,0-1-3,2 0 0,0-3-1,-1 1 3,-1-2-3,1-1 1,0-2-1,0 0 0,3 0 0,-5 0 1,5 4 2,-5 0-2,1 5-1,1 3 0,0 0 1,5 0 0,-2-2-1,-1-5 0,3-3-1,-4-4 1,2 0 0,-1-1 2,-1 2-3,-1 2 2,1 1-1,3-1 0,0-4 1,2-3-1,0-1 1,-4-1-2,-2-1 1,-2 1 0,-2 2-1,-1-1 1,-4 1 0,-1 1 0,0-3 0,-2 1 0,3-3-23,0-1 23,0 0 0,1-3-1,0 0 0,0 2 1,3-3 0,0 1 0,0 0-2,-3 0 2,-3 2 1,0 0-1,-5 2 0,0 1 0,1 1 0,6 0 1,0 0-1,0-1-2,-1-1 2,0-1-2,0 3 2,0-1 0,-1 0-1,0 2-1,-1-2 2,1 1 0,-2-4 0,1 2-2,4 2 0,0-3-7,4 2 9,2-2-1,0 1 1,2 1-1,2 1 0,1-1 1,0 1 0,2 0-1,-1 0 1,2-1 0,1-1-1,2 0 0,3 0 2,0-2-2,0 1 1,3-1-2,2 0 2,0 1-3,1 0 4,-1-1-1,4 1 0,0 1 3,-3-3-4,-2 1 2,-4 0-2,-1 1-1,-1 0 2,-1 0-1,3 0 2,4 1-2,3 0 1,8 0 0,1-3-4,0 0-10,2-3 5,-4 1 9,1 0-3,0-1 3,0 2 0,4 0 0,1 1-6,1-2 6,0 1-1,-2-2 1,-1 0-3,2 0 2,0 0 1,-1-2 0,4-2-3,-3 0 3,1 1 0,1 3 0,-4-1-1,1 1 1,2 0 4,-3 0-4,6 0 4,-2 3-2,-1 0-2,0 0 0,-4 0 0,-1 0-4,0 1 2,-1 1 2,-4-1 0,-2 0-2,1 2-1,-5-1 3,0 2 0,-5 0 0,-5 1-1,-5 1 1,-3-1 0,-3 3 0,-5-1-1,-3 0 2,-7 0-1,-8-1 0,-5 0 0,-6 1 0,-7 0 1,-3 3-1,-6 1 5,-9 3 8,-2 0-1,-4 1-1,-3 1-5,0 1 0,3 3-2,4 5 2,4 7-1,4 10-4,-1 11 14,-1 15-2,-7 13-4,-10 6 4,-1 10-4,-14-2 17,-7 0 16,-4 0 16,-2-2-24,-5-1-18,-4 2-6,-6-4-9,-5-3-1,-1-1-15,-2-5-61,4-11-173,2-10-396</inkml:trace>
  <inkml:trace contextRef="#ctx0" brushRef="#br0" timeOffset="138286.56">5356 4309 208,'0'0'534,"0"0"-524,0 0-7,0 0 70,0 0 7,0 0-15,0 0-44,-34 32 16,21 1 0,-2 6-17,-1 6-8,-2 1 0,5 3-9,0 3-2,2 9 9,7 4-6,1 6-1,3 1 0,0-3-3,3 3 0,1-3-1,6 2 2,-2 1-2,2 0 1,3 0-9,4 0 5,-2-4 2,1-1-12,-5-1 8,-1 2-36,-4 0 36,-3 2 5,-1 3-19,-2-2 19,0 2 1,0 3 0,0 1 0,0-2 0,0 0 1,0-4-1,0-1 0,0-4 0,0-6 0,0 0-1,0-5 1,0-4 0,-3-3-2,1-6 1,0-6 2,-2-7-2,1-5 1,-1-5 0,1-5 0,1-4 1,-2-4-1,0-2 0,0-1 0,0-2 4,0-1 6,1 0 17,-1 0-1,2 0-4,2 0-4,0-4-4,0-2 1,0 0-14,4 0-1,8 0-5,3 1 1,1 3 3,1 0 1,5 0-1,-1-1 1,4-1 0,4-2 0,1-1 0,8-2 0,4-2 0,5 2 0,5-2 0,3 3 0,0 2 3,2 1 1,-5 4 3,2 0-4,-1 0 10,2 1-2,3 0 10,2-1-8,1 0-7,5 1-2,3 0-4,6 0 1,0 0-1,2 0 0,0 0 1,-2 0-1,1 0 0,3-1 1,-1-2 0,4-1 2,-5 2 14,1 0 11,-4 2-16,0 0 0,1 0-2,2-1-5,2 0 3,2 0 2,0-3-2,5 2-4,2 0-1,2 1 4,-1 0-4,-1-1 1,-3 2-3,-4 0 0,-2 2 0,-2 4-1,1 0 4,0-1 4,0 0 0,8-2-5,-2-1 2,3 0 2,0 2-2,-3 1 5,-2 1-6,-1-1-4,-3 2 1,-1 1-1,-2-3 2,-5-1-1,2 2 0,2-2 0,2-1 0,5-3 4,1 0-5,1 0-1,1 0 1,0 0 0,-1-3 0,-3 3 0,-1 0 1,-4 0-1,3 0 3,0 1-2,2 3 1,-1-3 0,5 1-2,-2-1-1,3 0-1,2 0 2,0 0 0,1 1 0,2 1 2,0-1-1,5 5 0,0-3 2,0 5-3,2 0-1,-1-1 1,1 2-4,4-1 4,-2-2 0,-1 1 2,6-1-1,-1-1-1,-1 1 3,0-2-3,-6 2-3,0-1 3,-2-2-1,-1 1 0,-2 1 1,-1-2 3,3 1-3,-1-1 1,2-1 1,1-1-2,0-2-3,1 0 2,4 0 0,1 0 1,3-1 1,1-1 2,1-1-3,-2 1 2,-3 2 1,-5 0-2,-3 0-1,1 2 0,-1 3 1,0 0 0,0 2 1,1-2 0,2 2-2,-3-1 3,1-1-3,-4 0-1,-3 1 0,1 1 1,-1 1-3,2 0 3,-1 2 3,1 1-1,6 0-2,-1 0 0,4-2 0,0-3 0,0-2-2,1-2 0,1-2 2,-4 0 1,-2 1 0,-1 1-1,0 1 2,-2-2-1,-4 1-1,-3 0 0,-6 0-2,-4 0 2,-1-2-1,-4 1-1,-3 0 2,0 0 0,-1 1 3,0 0-3,-2 1 0,1 1 1,-3 0 1,-6 1-2,-5 1 0,-9-1-1,-5 1-2,-5-1 3,-2 0 0,1 0 0,-1-2-1,2 2 1,-1-3-1,-3 0-1,-1 1 2,-1-1 0,-3-1 0,-5 2 1,-2-3-1,-6 2 0,-2-2-1,-2 0 1,-3 0 2,4 0-2,3 0 0,3 0 1,1 0 0,-1 0 0,-1 0-1,-5 0 1,-2 0-1,-4 0 3,0 0 0,0 0 0,0 0-2,0 0-1,0 0 0,0 0-2,0 0-3,0 0-13,0 0-37,0 0-92,-7-5-190</inkml:trace>
  <inkml:trace contextRef="#ctx0" brushRef="#br0" timeOffset="145231.4">7014 7910 941,'0'0'358,"0"0"-281,0 0 41,0 0 21,0 0-67,0 0-53,0 0-11,0 24-3,-5 6 2,-1 1-6,-1 0-2,0-2-1,1-6-37,3-6-48,1-8-4,2-9 25,3-2 34,17-20 31,9-11 1,5-7 3,2-1 2,-6 1 40,-4 7 8,-8 9 1,-7 9 1,-6 9-10,-3 6-16,2 9-29,1 15 3,0 10-3,-3 3 4,-2-1-2,0-2 0,-3-3-2,-8-6-2,5-8-39,0-8-5,2-6 18,4-3 28,0-12 13,4-15-9,13-4-3,5-4 1,4 1 8,-1 3 11,-1 7 8,-5 7-5,-4 9-5,-3 6-9,0 2-7,1 12-2,1 11-1,-2 3 0,-8 2 0,-4 1 0,0-2-19,0-2-52,-5-5-59,3-5-89,2-9-73,3-6-133</inkml:trace>
  <inkml:trace contextRef="#ctx0" brushRef="#br0" timeOffset="146042.64">7558 7951 922,'0'0'210,"0"0"-164,0 0 135,0 0-55,0 0-86,0 0-17,0 0-6,29 37-9,-29-14-3,-11-1-5,0-2-14,1-6-45,4-4-17,5-7-19,1-3 48,3-14 47,14-11 1,9-5 47,4-5 31,-1 3 8,-3 3 5,-3 7-2,-5 9-34,-7 8-31,0 5-16,-4 8-9,2 13 2,-4 5-3,-5 2 1,0 0-3,-1-3-8,-9-6-16,3-5-28,2-7-2,3-7 15,2 0 32,0-13 7,3-9 3,11-3 0,4-3 6,1 2 13,0 2 6,-2 6 6,0 5 14,-1 8-24,-2 5-15,1 1-6,-3 16-1,-3 5 1,-6 6-3,-3 0-25,0 1-18,-6-4-33,0-4-43,4-5-62,2-8-3,2-7-58,14-1 95,5-7 150,1-10 18,5 1 215,-1-2-54,-1 0-59,-4 3-19,-4 1-2,-3 3-43,1 2-31,1-2-11,5 0-10,6-6-2,3-6-2,4-6 10,-2-3 18,-4-6 14,-7-1-7,-6 5-7,-6 3-17,-3 9-10,-6 10 8,0 8-3,-4 4-6,-11 15 0,-11 22-11,-7 23 11,-2 16 17,1 8-7,2 2 4,4-7 9,5-10 3,8-9-18,8-16-1,7-13-7,0-12-5,1-8-16,9-7-39,0-4-42,3-3-37,-2-13-95,-3-5-34,-5-3-84</inkml:trace>
  <inkml:trace contextRef="#ctx0" brushRef="#br0" timeOffset="146199.01">8100 8129 423,'0'0'748,"0"0"-633,0 0 31,0 0-57,98-31-53,-48 24-26,3 3-10,-2 1-58,-9 0-222,-4 0-352</inkml:trace>
  <inkml:trace contextRef="#ctx0" brushRef="#br0" timeOffset="146421.96">8942 8047 1153,'0'0'218,"0"0"-217,0 0 22,64-19 15,-53 19-38,0 3-2,-4 9-111,-2 2-59,-4-3-163,-1-1-341</inkml:trace>
  <inkml:trace contextRef="#ctx0" brushRef="#br0" timeOffset="146559.29">8832 8206 1234,'0'0'386,"0"0"-384,0 0 48,84-33 8,-53 28-58,0 5-1,-1 0-159,3 0-204,5 0-412</inkml:trace>
  <inkml:trace contextRef="#ctx0" brushRef="#br0" timeOffset="146904.33">10137 7817 1452,'0'0'134,"0"0"-94,0 0 42,0 0-9,-32 100-8,16-38-27,2 4-20,-2-3-14,0-5-2,0-4-2,3-7-8,7-11-53,6-9-121,0-14-185,12-13-375</inkml:trace>
  <inkml:trace contextRef="#ctx0" brushRef="#br0" timeOffset="147127.55">10350 7857 1378,'0'0'111,"0"0"-71,0 0 83,0 0-49,0 76 8,-13-22-29,-5 1-31,-3-1-11,1-4-3,6-7-7,3-8-1,6-7-38,3-5-52,2-7-148,0-8-173,0-8-611</inkml:trace>
  <inkml:trace contextRef="#ctx0" brushRef="#br0" timeOffset="147280.36">10052 8131 1586,'0'0'30,"61"-33"-25,-22 23 22,4 3-23,4 6-4,-2-2-171,-2 1-358</inkml:trace>
  <inkml:trace contextRef="#ctx0" brushRef="#br0" timeOffset="147654.64">10865 8033 1495,'0'0'68,"0"0"-57,0 0 68,0 0-26,0 0-29,0 0-20,-80 66-4,55-41-43,5-3-91,4-3-112,2-4-143</inkml:trace>
  <inkml:trace contextRef="#ctx0" brushRef="#br0" timeOffset="147858.26">10713 8039 1213,'0'0'128,"0"0"-47,0 0 79,0 0-62,0 0-52,0 0-36,0 0-9,35 20 2,-23 2-3,1 2-18,4 3-115,3-1-85,-1-3-137,0-2-333</inkml:trace>
  <inkml:trace contextRef="#ctx0" brushRef="#br0" timeOffset="148151.18">10962 8254 1173,'0'0'138,"0"0"-137,78-60 87,-37 30-9,5-5-39,-1-5-25,-2-1-14,-8 0 2,-6-4 18,-7-6 11,-5 0-3,-7 3-12,-3 9-13,-4 17-4,-3 16 4,0 6-4,-20 32-4,-6 21-3,-5 18 7,4 7 3,8-2-2,10-11-1,7-14-1,2-11 0,11-11-3,9-10-44,4-8-53,3-9-131,0-2-250</inkml:trace>
  <inkml:trace contextRef="#ctx0" brushRef="#br0" timeOffset="148534.43">13053 8252 1277,'0'0'137,"0"0"-106,0 0 98,0 0-37,108-58-32,-47 47-32,-3 9-25,-11 2-3,-11 1-38,-15 13-138,-18 4-197,-6 2-502</inkml:trace>
  <inkml:trace contextRef="#ctx0" brushRef="#br0" timeOffset="148684.5">13028 8459 1657,'0'0'33,"0"0"-31,86-52 51,-50 37-17,3 3-34,-3 5-2,-2 4-70,-4 1-96,-3-1-150,-2-5-262</inkml:trace>
  <inkml:trace contextRef="#ctx0" brushRef="#br0" timeOffset="148869.54">13605 7953 1661,'0'0'22,"0"0"-18,0 0-4,52 84 71,-52-13 1,0 7-52,-17 0-18,-7-6 0,1-7-2,1-7-39,4-9-124,6-12-168,5-13-288</inkml:trace>
  <inkml:trace contextRef="#ctx0" brushRef="#br0" timeOffset="149164.53">15089 7964 1463,'0'0'131,"0"0"-125,0 0 38,-12 59 46,-5-2-4,-3 8-40,-2-1-39,4-2 2,2-8-4,5-7-5,5-7-18,6-5-81,0-10-155,0-10-144,12-13-373</inkml:trace>
  <inkml:trace contextRef="#ctx0" brushRef="#br0" timeOffset="149363.36">15253 8083 1385,'0'0'136,"0"0"-115,0 0 84,0 0 1,0 0-64,0 0-10,38 103-5,-38-49-20,-14-3-5,-1-4-2,3-9-7,5-6-55,3-8-137,4-11-137,0-9-246</inkml:trace>
  <inkml:trace contextRef="#ctx0" brushRef="#br0" timeOffset="149532.05">14977 8314 1504,'0'0'66,"0"0"-47,0 0 81,0 0-56,84-19-31,-26 12-13,14-3-118,5-1-158,3-2-311</inkml:trace>
  <inkml:trace contextRef="#ctx0" brushRef="#br0" timeOffset="149757.85">15801 8307 1546,'0'0'75,"0"0"-71,78-49 78,-54 40 0,-3 6-53,-3 3-29,-2 2-12,0 10-103,-4 1-247,-9 2-526</inkml:trace>
  <inkml:trace contextRef="#ctx0" brushRef="#br0" timeOffset="149912.58">15805 8485 1592,'0'0'102,"0"0"-99,0 0 28,66-27-5,-44 25-26,5 0-142,7-3-293</inkml:trace>
  <inkml:trace contextRef="#ctx0" brushRef="#br0" timeOffset="151095.64">17162 7966 1307,'0'0'79,"0"0"-49,0 0 105,0 0-38,0 0-45,0 0-25,6-52-20,-6 52-2,0 0-3,0 0-2,0 0 3,0 0-2,0 0 1,0 0 1,0 0 0,0 0-2,0 0 2,0 0-1,0 0-1,0 0 1,0 0-2,0 0 1,0 0-1,0 0 5,0 0 6,0 0-3,0 0 2,0 0-3,0 0 1,0 0-4,0 0-3,0 0-1,0 0 1,0 0-1,0 0-1,0 0 1,0 0 0,0 0 2,0 0-4,0 0 4,0 0-2,0 0 2,0 0 2,0 0 2,0 0-1,0 0-1,0 0-2,0 0-1,0 0 1,0 0-2,0 0 2,0 0-2,0 0 2,0 0 0,0 0 0,0 0 0,0-3 0,-1 3-1,1-1 0,-1 1 2,1 0 0,0 0-2,0 0 6,0 0-7,-2 0 0,-1 9-3,-3 10 3,-2 6-1,-2 1 0,-1 0 1,1-3 0,0-2 0,2-3 0,2-4-1,2-1 0,2-2-1,2-2-7,0-2 2,0-2-3,0-2-5,0-3-6,5 0 5,11-7 0,10-13-25,5-7-19,1-4 20,-5-3 26,-3 4 11,-7 3 3,-4 6 3,-4 7 6,-6 7 15,2 7-4,-1 8-16,0 15 0,-1 12-1,-3 4 2,0 3-2,-5-1-2,-6-5-1,1-8 0,2-11-10,6-9-25,2-8 11,0 0 16,15-19 6,6-10-9,4-8 5,7-3 6,2-2 2,2 2 2,-6 10 20,-6 8 29,-9 13-16,-3 9-22,-2 6-8,-3 16 3,0 9 1,-4 6-6,-3 1-2,0-3-3,-3-3-1,-4-7-7,1-7-68,2-7-82,4-9-169,0-2-255</inkml:trace>
  <inkml:trace contextRef="#ctx0" brushRef="#br0" timeOffset="151870.58">17733 7946 1205,'0'0'186,"0"0"-184,0 0 37,19 57 29,-19-23-33,-10 0-21,-5-3-10,0-4-4,2-6-14,3-8-37,6-9-32,2-4-3,2-3 63,0-14 22,4-8 1,10-2 9,2-2 37,5 1 25,1 3-5,-1 5-1,-2 6-7,-4 7-22,-3 7-26,-1 0-10,-5 18-3,-2 8 3,-4 5 0,0 2 2,-3-4-2,-7-5 0,-1-6-5,4-9-11,4-7 1,3-2 12,0-9 3,0-12 0,10-7-3,7-3 1,5-3 1,5 4 1,0 5 2,-2 7 13,-6 9 21,-2 9-18,-3 0-13,-2 13-3,-4 8-2,-1 7 1,-7 4-1,0 1-4,0-1 1,0-4-41,0-7-28,0-9-7,14-7-53,13-5 16,8-6-23,5-12-33,2-7 126,-4-4 46,3-2 60,1-1 29,-1-3 11,0-4-19,-5-4-28,-6-4 3,-11 2-21,-9 10-13,-8 12 6,-2 16 12,-4 7-5,-13 16-22,-6 22-6,-3 18 29,0 9-9,4 11-14,2 1 14,1-5 22,3-5-12,2-9-8,1-10-22,3-12-6,1-11-2,0-10-8,0-7-41,-4-8-43,1 0-43,-3-12-80,3-8-36,4-5-44,2-4-178</inkml:trace>
  <inkml:trace contextRef="#ctx0" brushRef="#br0" timeOffset="152012.61">18168 8231 30,'0'0'949,"0"0"-835,0 0-1,95-66 14,-45 56-35,7 6-78,-3 4-14,-6 0-204,-13 7-325</inkml:trace>
  <inkml:trace contextRef="#ctx0" brushRef="#br0" timeOffset="152259.07">16807 8602 1519,'0'0'132,"0"0"-132,0 0 0,0 0 28,118 0 70,3 0-36,26 0-46,11 0-1,-1 1-2,-3 2-13,-11-3-2,-13 0-7,-13 0-65,-20 0-176,-19-8-292</inkml:trace>
  <inkml:trace contextRef="#ctx0" brushRef="#br0" timeOffset="152650.39">17459 9144 1543,'0'0'0,"0"0"-11,0 0 11,37-78 55,0 41 13,8-6-30,4-3-32,2-5-1,-5 3 7,-8-6 17,-7 0 4,-10 6-18,-8 11-7,-7 12 2,-6 15-1,0 10-9,-7 7-1,-12 30-5,-5 19 6,-5 15 2,1 7 1,1-3 3,6-6-2,8-12 8,10-13-5,3-13-7,26-11-7,16-8-54,8-10-177,5-2-318</inkml:trace>
  <inkml:trace contextRef="#ctx0" brushRef="#br0" timeOffset="154441.8">15348 8067 93,'0'0'148,"0"0"-39,0 0 15,0 0-45,0 0 9,0 0-36,12-22-11,-12 21 42,0 0 1,0 0-24,0-1 23,-1 1 1,1-1-4,0 0 11,-2 2-20,2-2-8,0 2-21,-2 0-13,1 0-18,-3 4-3,-3 10-8,0 8 11,0 4 12,1 4-1,2 3 0,1-3 1,0-2-11,1-3-5,-2-3-6,1-3-1,-1-4 0,-1-3-1,-1-3-50,2-2-48,-2-3-106,1-3-88,3-1-305</inkml:trace>
  <inkml:trace contextRef="#ctx0" brushRef="#br0" timeOffset="160133.45">11487 5852 187,'-41'81'410,"9"7"-410,11 2-289,14-6 276,7-11 26,16-9 61,16-11-74,4-10-6,7-8 6,4-9 0,8-10 12,16-11-79,12-5 64</inkml:trace>
  <inkml:trace contextRef="#ctx0" brushRef="#br0" timeOffset="165075.42">19604 6936 1706,'0'0'90,"0"0"-87,0 0 5,0 0 20,0 0-3,-92 76-18,51-47-7,-2 1-22,6-2-61,11-7-154,18-9-190</inkml:trace>
  <inkml:trace contextRef="#ctx0" brushRef="#br0" timeOffset="165243.32">19621 7023 1707,'0'0'107,"0"0"-97,0 0-10,0 0 28,-66 26 11,11 6-17,-11 7-22,1 2-4,-1 2-52,2-2-154,-1 1-278</inkml:trace>
  <inkml:trace contextRef="#ctx0" brushRef="#br0" timeOffset="166172.77">5530 10088 1138,'0'0'294,"0"0"-251,0 0-41,78 31 27,-42 8 74,-4 5-24,-5 1-40,-6-2-30,-7-1-2,-4-7-7,-2-4 2,-1-8-1,-1-9-1,1-11 0,9-3-6,2-23 2,10-16-1,-1-10 5,-2-8 0,-8-4 6,-7 3 4,0 4 1,-6 11-10,3 13-1,0 13-28,8 16-79,4 1-39,6 18-107,0 9-104,-2 4-282</inkml:trace>
  <inkml:trace contextRef="#ctx0" brushRef="#br0" timeOffset="166338.83">6129 10310 1406,'0'0'59,"0"0"-49,0 0 76,66-39-22,-45 34-23,1 2-41,-4 3-33,-1 0-83,-7 7-110,-6 8-125,-4 5-340</inkml:trace>
  <inkml:trace contextRef="#ctx0" brushRef="#br0" timeOffset="166493.29">6161 10483 1242,'0'0'63,"0"0"-32,0 0 71,68-12-67,-20 0-35,7-3-124,7-3-363</inkml:trace>
  <inkml:trace contextRef="#ctx0" brushRef="#br0" timeOffset="167221.55">7154 10223 579,'0'0'132,"0"0"-102,0 0 95,0 0-20,0 0-19,0 0-23,-5-24-30,5 24 4,-2 1 3,-1 14-13,0 8 18,-1 6 15,0 2-16,1 0-8,-1-1-19,2-4-10,1-4-6,-1-4-1,1-7-2,0-4-85,1-7-76,0 0-90,2-14-162</inkml:trace>
  <inkml:trace contextRef="#ctx0" brushRef="#br0" timeOffset="167509.56">7244 10060 576,'0'0'621,"0"0"-585,0 0-34,0 0 27,0 0 5,0 0-15,-16-16-19,12 16-22,2 0 18,1 0 4,0-6 15,1-3 7,0-1 24,0-1 3,0 1-17,4 3-22,5 1-10,6 6-7,4 0-84,1 12-91,0 7-259</inkml:trace>
  <inkml:trace contextRef="#ctx0" brushRef="#br0" timeOffset="168009.3">7438 10211 1222,'0'0'145,"0"0"-139,0 0 16,0 0 56,2 78 6,-4-37-28,-7 3-49,0-3-7,1-6-1,-1-4-38,6-11-70,-1-11-94,4-9 11,0-9 43,3-22 24,11-13 116,4-8 9,5-6 136,2-5-3,0 1-30,2 4-1,0 10 5,-2 12-16,0 14-28,-4 14-26,-3 8-28,-3 19-9,-11 19-2,-4 13 0,-19 7-3,-15 2-57,-7-2 0,-4-2-30,6-10 23,9-8 52,14-14 17,12-12 6,4-6 24,4-4 72,12-1-7,2 3-50,3 0-32,6 1-13,3-2-5,6 1-78,2-1-141,-3-2-157</inkml:trace>
  <inkml:trace contextRef="#ctx0" brushRef="#br0" timeOffset="168162.58">7767 10512 1081,'0'0'442,"0"0"-431,0 0 11,-11 58 70,0-28-28,0 1-34,3-1-30,6-3-33,2-6-124,5-8-196,11-11-533</inkml:trace>
  <inkml:trace contextRef="#ctx0" brushRef="#br0" timeOffset="168316.29">8080 10399 1441,'0'0'23,"86"-39"-23,-46 28-6,-10 5-18,-10 4-96,-13 0-221</inkml:trace>
  <inkml:trace contextRef="#ctx0" brushRef="#br0" timeOffset="168460.06">8143 10294 1266,'0'0'243,"0"0"-196,0 0 18,0 0-1,-25 82 4,14-35-40,2 0-28,2-4-59,7-12-184,2-12-407</inkml:trace>
  <inkml:trace contextRef="#ctx0" brushRef="#br0" timeOffset="168645.54">8566 10294 1581,'0'0'129,"0"0"-129,0 0 0,-18 71 18,-2-20 51,1 2-59,8-9-10,4-7-24,7-12-58,0-12-146,5-13-270</inkml:trace>
  <inkml:trace contextRef="#ctx0" brushRef="#br0" timeOffset="168793.21">8548 10025 1435,'0'0'90,"0"0"-90,0 0-10,0 0 4,60-11-29,-49 39-179,3 9-395</inkml:trace>
  <inkml:trace contextRef="#ctx0" brushRef="#br0" timeOffset="169631.09">8767 10415 440,'0'0'129,"0"0"-129,0 0 0,0 0 5,0 0 21,0 0-6,1 38-1,-5-35 60,-3-3 89,7 0-17,-2 0-39,2-3-40,0-2-21,0-2-23,0 1-2,0 0 9,0-1-10,0-1-11,0 0-4,0 1-3,0-1-6,0 2 2,0 0 3,0 3 9,0 2 9,0 1 4,0 0 4,0 0-10,0 0-8,0 3-7,0 13-5,-4 9-1,-3 8 6,-5 6-4,-1-1-3,3-4 0,3-5-2,4-9-19,2-8-26,1-8 15,0-4-10,0-11 12,10-12-41,1-10-6,4-4 59,2-8 18,3-3 20,5-4 30,2 7 7,5 8 10,-4 14-10,-1 11-25,-9 9-20,0 3-5,-6 11-6,-12 14 1,0 12-2,-18 8 0,-14 6-1,-4-1-16,3-3 7,6-7 5,9-10 0,9-7-17,7-7-4,2-6 6,0-4 10,6-4-5,7-2-24,0 0-16,5-5-29,3-6-25,5-1 19,4 3 65,1 1 25,1 4 12,-6 4 80,-6 0 11,-9 12-33,-10 10-18,-1 7-9,-10 4-22,-15 1-15,-2-1-6,-1-3-12,3-5-30,9-9 15,8-5 27,8-5 6,0-4 71,18-1 27,9-1-7,12 0-31,7-5-55,7-8-11,5-4-113,3-3-199,-3-3-400</inkml:trace>
  <inkml:trace contextRef="#ctx0" brushRef="#br0" timeOffset="169981.95">9495 10628 1503,'0'0'142,"71"-33"-138,-23 17 49,-2 3 8,-4 4-32,-10 4-29,-9 3-14,-10 2-92,-9 0-79,-4 0-111,-13-4-166,-7-4-12,-3-6 474,6-4 194,3-2 176,2 3-29,3 4-68,-1 10-86,-1 3-61,-2 23-72,-3 14-25,4 7-8,3 3-15,8-1-6,1-6-25,5-4-96,16-14-196,8-13-339</inkml:trace>
  <inkml:trace contextRef="#ctx0" brushRef="#br0" timeOffset="170173.66">10081 10440 1445,'0'0'145,"0"0"-143,0 0 60,1 70 41,-1-33-47,0 1-39,-2-3-16,-1-5-1,1-6-37,0-10-152,0-11-219,2-3-542</inkml:trace>
  <inkml:trace contextRef="#ctx0" brushRef="#br0" timeOffset="170326.75">10053 10225 1100,'0'0'228,"0"0"-201,60-39-27,-41 46-23,-4 21-65,-3 13-163</inkml:trace>
  <inkml:trace contextRef="#ctx0" brushRef="#br0" timeOffset="171024.23">10301 10398 1194,'0'0'34,"0"0"-31,0 0 11,0 0 52,15 67 2,-19-46-58,-6 0-9,1-1 0,1-1 1,1-2-1,2-2 1,3-5 0,0-4 1,2-3-3,0-3 1,0 0-1,2-9-3,7-10-44,2-5 25,0-3 9,1-6 13,6-4 5,0-1 21,3 6 11,0 8 13,0 7 2,0 12-11,-2 5-14,-4 2-5,-3 20-14,-10 11-3,-2 7 0,-15 0 0,-12-1-5,-3-5-13,5-7-4,7-6 11,10-7 4,8-5 1,1-4 1,17-5 1,3 0 6,3 0-4,-3 0-2,2-8-1,-3 1-56,3-1-32,1 1-6,0 0 61,-2 4 30,-2 1 3,-5 2 24,-4 0 52,-3 0-24,-5 2-30,-3 5-12,0 3-7,0 4 4,-9 2-5,-2 3-2,1-1 0,3 1 0,5-3 1,2-3-1,0 1 10,12-1 51,6-2 46,2 1-8,-2 3-33,-5 1-30,-11 3-20,-2 6-11,-17 0-4,-17 3-1,-14-1-19,-4-6-40,-2-6-69,8-13-73,9-2-131,15-16-265</inkml:trace>
  <inkml:trace contextRef="#ctx0" brushRef="#br0" timeOffset="172651.39">5199 11387 1399,'0'0'139,"0"0"-119,0 0 56,0 0-5,0 0-36,29 58 1,-14-7 2,-1 3-22,-3-3-14,-4-4-1,0-5 0,-2-10 1,2-9-2,4-9 0,3-12-2,8-2 1,4-19 1,3-13 4,3-7-4,-2-4 3,-6-4-3,-5 1 5,-3 4-5,-5 5 0,-2 11-18,0 10-64,3 12-104,-1 4-162,3 11-316</inkml:trace>
  <inkml:trace contextRef="#ctx0" brushRef="#br0" timeOffset="172840.43">5801 11583 1418,'0'0'150,"0"0"-139,0 0 58,0 0-3,0 0-40,78-41-26,-60 41-18,-2 10-122,-3 6-101,-8 1-154</inkml:trace>
  <inkml:trace contextRef="#ctx0" brushRef="#br0" timeOffset="172992.62">5849 11724 588,'0'0'749,"0"0"-714,0 0 8,0 0 30,0 0-73,62-7-19,-28 2-300,4-3-598</inkml:trace>
  <inkml:trace contextRef="#ctx0" brushRef="#br0" timeOffset="173573.07">6896 11408 1288,'0'0'136,"0"0"-106,0 0 4,0 0-7,0 0 9,30 58 32,-19-19-50,0-3-14,-4-6-3,4-7-1,1-8 1,5-11-1,3-4 0,4-8 6,1-16-1,-4-7-2,-1-7 2,-8 0-1,-1-2-4,-2 5-6,0 6-65,3 9-101,4 12-186</inkml:trace>
  <inkml:trace contextRef="#ctx0" brushRef="#br0" timeOffset="174070.45">7261 11628 1387,'0'0'68,"0"0"-66,0 0 4,0 0 44,0 0 26,-13 75-57,0-50-19,1-2-20,2-2-40,3-2-41,2 0-6,3-3 69,2-2 36,0-1 1,0-6 2,0-2 0,0-5 0,0 0 3,0-9 20,7-13-13,6-6-11,3-3 0,0-2 0,0 2 6,-1 4 13,2 2 19,3 9 14,-2 4-7,0 9-16,-4 3 3,-1 7-19,-9 14-11,-4 7-2,-14 6-1,-14 0-38,-4-2-31,1-3-11,8-5 50,12-6 31,11-4 19,0-3 59,11-2 21,7-3 8,3 1-14,2-1-53,1-1-30,4-2-10,3-3-4,6 0-100,2 0-148,-8 0-223</inkml:trace>
  <inkml:trace contextRef="#ctx0" brushRef="#br0" timeOffset="174225.78">7554 11898 1446,'0'0'212,"0"0"-135,0 0 20,0 0-39,-40 55-17,28-30-23,4 2-18,6 0-5,2-2-49,3-4-121,15-12-280,3-9-749</inkml:trace>
  <inkml:trace contextRef="#ctx0" brushRef="#br0" timeOffset="174417.5">7904 11663 1516,'0'0'91,"75"-10"-90,-34 9 13,0 1 18,-7 0-32,-4 0-18,-9 2-174,-8 1-136,-8-3-243</inkml:trace>
  <inkml:trace contextRef="#ctx0" brushRef="#br0" timeOffset="174575.35">8059 11595 59,'0'0'1508,"0"0"-1437,0 0-4,0 0-4,0 0-15,-19 91-9,19-53-39,0 0-8,7-7-65,9-5-189,8-14-302</inkml:trace>
  <inkml:trace contextRef="#ctx0" brushRef="#br0" timeOffset="174835.1">8453 11475 1434,'0'0'161,"0"0"-161,0 0 0,2 64 24,-2-20 41,0 0-40,2-7-25,2-8 3,2-7-1,2-11-2,3-7 2,3-4 2,5-15 8,2-13-2,3-6-3,-1-6-1,-2 1 1,-1 0-7,-1 7 0,-5 10-46,0 15-77,-2 7-71,-3 20-87,-3 13-103</inkml:trace>
  <inkml:trace contextRef="#ctx0" brushRef="#br0" timeOffset="175232.42">8673 11747 1010,'0'0'338,"0"0"-217,0 0 26,-12 68-85,6-42 19,0 5-52,0 2-22,0-2-7,2-5 0,1-4-2,1-6-45,1-9-39,0-7-11,1-3 10,0-17 7,0-10 40,6-9 40,8-2 12,2-2 47,5 5 6,1 9-1,-1 9-10,-3 6-17,-7 10-11,-2 4-17,-4 10-9,-5 16-1,0 8-1,-16 7-26,-7 3-56,-2-3-9,3-4-13,8-7 52,9-10 53,5-5 1,11-10 18,10-5 45,6 0-16,3-7-22,-1-3-18,-2-2-7,-2 4-50,-5 3-96,-3 2-90,-6 3-134,-4 0-262</inkml:trace>
  <inkml:trace contextRef="#ctx0" brushRef="#br0" timeOffset="175418.76">8908 11991 786,'0'0'360,"0"0"-240,0 0-2,0 0-52,0 0-33,34 58-23,-42-33-7,-10 3-2,-4-3-1,3-3-3,6-5-2,6-3 4,7-7 1,9-4 11,19-3 43,19 0 8,13-16-31,10-7-31,14-4-139,-1-7-328</inkml:trace>
  <inkml:trace contextRef="#ctx0" brushRef="#br0" timeOffset="175834.33">9524 11669 1380,'0'0'78,"78"-25"-78,-33 21 7,-5 4 35,-7 0-1,-8 4-41,-9 6-49,-5-2-123,-10-3-58,-1-5-155,-7 0-12,-10-8 397,1-9 98,1-4 222,1-2-15,0 4-64,4 5-26,3 8-72,0 6-53,0 14-45,0 19-38,2 11 9,1 5-10,4 0-6,0-4-23,2-4-102,12-11-161,6-13-289</inkml:trace>
  <inkml:trace contextRef="#ctx0" brushRef="#br0" timeOffset="176109.47">10075 11548 966,'0'0'564,"0"0"-564,0 0 1,0 0-1,25 94 50,-18-50-8,2 0-36,-2-9-6,0-7 0,0-9 0,-1-9-11,4-10 8,4-3 3,5-19 9,3-11-1,0-5-1,-2-4 4,-4 0-1,-6 3-10,-2 11-31,-5 12-63,2 16-65,-1 16-142,1 17-177</inkml:trace>
  <inkml:trace contextRef="#ctx0" brushRef="#br0" timeOffset="177310.27">10323 11878 1144,'0'0'146,"0"0"-119,0 0 114,0 0-27,0 0-29,0 0-53,55-18-26,-45 18-6,0 2 0,-2 6-1,-2 0 0,-6 3 1,0 2-5,-4 3 1,-12 3-7,-2 0 5,-1 2 5,3-4-6,4-2-19,5-5 15,3-4 9,4-3 1,0-3 1,0 0 29,0 0 16,7 0-1,5-3-8,1 2-12,-2 1-7,-2 0-9,-3 0-3,-4 3-5,-2 5-3,0 2 2,-2-2 1,-6 1 0,2-4 0,3-3-2,1 0-2,2-2 4,0 0 0,0 0 1,0 0-1,0 0 0,0 0-1,0 0 1,0 0-2,0 0 1,0-2-1,0-8-8,0-1 2,2-4-6,3-4 1,0-3-7,-1-4 3,3 0 1,-2-1 11,0 5 4,0 4 1,-3 7 10,-1 4 20,-1 6-4,0 1-9,0 2-16,0 14-1,0 5 0,-9 4 0,0-3 0,-2 1 0,-1-4 0,3-4-3,3-5-14,3-3 9,3-4-2,0-3 9,0 0-1,2-6 2,7-11 0,3-4-7,2-5-7,1-5 12,4 1 2,5-1 0,1 4 13,0 7 7,1 7 1,-6 5-6,-4 8-6,-5 0-9,-8 12 0,-3 13-2,-3 4 1,-18 4 0,-7 1-18,-2-1-17,2-4-11,5-2 8,7-7 10,7-7 15,5-7 2,4-5 9,0-1 3,0 0 3,0 0 0,0 0-1,5 0-2,2 0-2,2 0-1,4-2-6,4-3 6,2 0 3,4-2 2,4 1 7,-1 1 30,-2 3 15,-7 2-2,-4 0-22,-6 0-16,-7 8-11,0 9-2,-7 2-2,-11 2-3,-4-1-20,3-1 1,1-4-25,6-4 13,5-5 5,5-4 24,2-2 6,0 0 34,12 0 12,8 0-8,5 0-9,3 0-6,-1 0-4,-7 0 0,-4 2-5,-11 4-2,-5 3-6,0 6-3,-12 0 1,-14 1-4,-7 1 0,-5-2 0,-1-1-12,4-4-27,1-4-33,3-5-76,3-1-138,5-7-325</inkml:trace>
  <inkml:trace contextRef="#ctx0" brushRef="#br0" timeOffset="181309.47">8748 6433 443,'0'0'12,"60"-7"-11,-22-1-1,6-1-11,5-2-44,4-6-52,3-5-153</inkml:trace>
  <inkml:trace contextRef="#ctx0" brushRef="#br0" timeOffset="190488.18">19652 7185 1155,'0'0'212,"0"0"-178,0 0-32,-62 70 73,23-24 6,-9 5-3,-11-1-36,-5 0-27,-1-4-10,5-8-5,15-7-34,17-8-100,19-8-134,9-10-177</inkml:trace>
  <inkml:trace contextRef="#ctx0" brushRef="#br0" timeOffset="190693.26">19808 7247 1230,'0'0'154,"0"0"-124,0 0-30,0 0 15,0 0 79,0 0 23,-103 82-68,50-35-34,4-2-9,6-6-6,9-3 0,6-4-17,6-5-136,6-3-175,7-8-321</inkml:trace>
  <inkml:trace contextRef="#ctx0" brushRef="#br0" timeOffset="196505.2">12043 9136 1170,'0'0'18,"0"0"0,0 0-17,0 0-1,0 0 0,0 0 53,28 121 45,-35-11-19,-9 29-35,2 21-23,3 15-5,4 8 5,3 11-16,1 9 3,-1 17 0,-6 18 10,-3 15-8,-2 10 1,-2 7 0,1 0-1,2-10-2,2-10 0,5-10-8,7-20-29,0-13-106,0-20-149,0-27-225</inkml:trace>
  <inkml:trace contextRef="#ctx0" brushRef="#br0" timeOffset="-204739.12">15008 9748 997,'203'-13'0,"36"0"-36,31-6 11,27-5 25,22-7 21,25 1 31,23 0-2,23-1-14,27 0-14,24 2-9,28-1 7,22-1-16,21-2-4,18-4-15,10-2-15,9-3-20,-10 2 21,-10 4 29,-18 3 7,-27 10-4,-21 2-2,-30 7-2,-26 5-11,-92 0-108,-105 2-109,-99-4-186</inkml:trace>
  <inkml:trace contextRef="#ctx0" brushRef="#br0" timeOffset="-142663.17">19631 6904 905,'0'0'119,"0"0"-119,0 0 2,0 0 95,-33 76 22,0-30-27,-15 14-10,-15 13-27,-4 6-22,0-3 6,6-1-8,10-10-12,10-8-13,11-11-4,7-11-2,8-10-1,7-12-4,4-6-38,4-7-37,0 0-57,16-17-46,14-11-188,13-8-91</inkml:trace>
  <inkml:trace contextRef="#ctx0" brushRef="#br0" timeOffset="-142395.42">19811 7087 1242,'0'0'102,"0"0"-73,0 0 69,0 0-30,0 0 15,-53 109 37,7-43-73,-6 4-14,-3-1-4,1-3-5,3-4 3,4-5-11,4-7-5,7-10-9,3-10-2,7-9-4,7-9-20,4-6-16,5-6-36,3 0-54,1-8-62,3-8-65,3-2-120,0-6-376</inkml:trace>
  <inkml:trace contextRef="#ctx0" brushRef="#br0" timeOffset="-140857.55">17797 8260 476,'214'166'0</inkml:trace>
  <inkml:trace contextRef="#ctx0" brushRef="#br0" timeOffset="-127332.36">14292 10007 1018,'0'0'97,"0"0"-1,0 0 16,0 0 1,0 0-58,0 0-40,0 0-15,-12 12 0,12 18 1,0 0 2,0 0-2,0-3 0,0-3 1,-2-6-2,-3-2-24,3-9-51,0-6-28,2-1 37,0-11 46,2-11-37,8-9 35,5-5 22,3-2 2,1-1 31,-1 7 31,-2 5-7,-2 8 30,-1 10-13,1 8-41,4 1-20,3 14-4,1 11 7,-3 6-7,-3 3-5,-6 1-1,-7-2 0,-3 0-2,0-4-2,-13-6-17,3-8-18,2-6-18,5-9-6,0 0 11,3-14 31,0-8-2,7-3 13,6-3 4,2 1-15,3 3-41,-2 6-22,-3 2-48,-3 7 19,-6 5 64,-1 4 13,-2 0 9,0 0 13,1 0 11,1 0 7,-2 0 48,0 0 29,1 0 0,0 0 15,1 0-26,2 0-3,-1 0-24,-1-2-4,-2 2 5,-1 0-12,0 0-8,0 0-14,0 0-10,0 0-2,0 0-1,0 0 0,0 2 0,0-2 1,1 0 2,1 0 3,1 0 1,2 0 5,2 0 2,2 0 6,5 0-4,3 0-9,0 3 0,0 3-1,-4 5-2,-4 3 0,-4 5 2,-5 2-1,0 1 3,-2 1 5,-9 0-6,1-2 1,-2-2-5,3-4-2,0-3-1,3-2 0,3-3-43,1-4-109,2-3-203,2 0-536</inkml:trace>
  <inkml:trace contextRef="#ctx0" brushRef="#br0" timeOffset="-126747.43">14954 10041 1111,'0'0'166,"0"0"-158,0 0 8,0 0 69,0 0-4,-18 71-47,11-45-31,2-1-2,-1-4-1,1-5-9,0-5-49,3-6-57,0-5 27,2 0 56,0-13 31,0-8-4,7-5 5,8-4 5,4-1 30,1 1 13,-1 5 14,-1 7 4,-2 4-8,0 8-19,0 6-11,1 0-18,0 17-3,-3 6-1,-5 7-2,-5 4-3,-4 0 2,0-3-2,-7-2 0,-4-8-1,2-7-17,2-9-16,3-5 21,1-6 12,3-17 8,0-6-8,5-6 6,11-3-4,5 0 16,3 3-1,4 6 0,-1 9-2,-2 9 21,2 11-11,-2 3-11,-2 20-8,-5 11 7,-4 8-6,-10 6-4,-4 0 2,0-3-4,-1-8-1,-2-10-58,3-7-47,0-13-81,10-7-40,9-1-194,3-17-96</inkml:trace>
  <inkml:trace contextRef="#ctx0" brushRef="#br0" timeOffset="-126485.13">15521 10180 540,'0'0'150,"111"-74"-51,-49 35 19,3-1 1,-1-1-15,-8 4-28,-11 2 15,-18 7-2,-12 1-30,-12 3-23,-3 7-17,-15 8-6,-13 9-13,-6 12-1,-4 20-3,1 14 2,5 13 2,4 10 22,1 4 22,5 1-2,5-3 4,2-7-15,6-8-21,2-9-10,4-11 0,3-11-24,0-12-61,0-8-35,0-5-123,0-7 6,0-14-193</inkml:trace>
  <inkml:trace contextRef="#ctx0" brushRef="#br0" timeOffset="-126327.37">15596 10276 1052,'0'0'180,"0"0"-160,0 0 82,95-48-31,-46 31-42,11 0-29,8-3-91,4-4-355</inkml:trace>
  <inkml:trace contextRef="#ctx0" brushRef="#br0" timeOffset="-126008.59">16615 10291 1198,'0'0'76,"0"0"-46,0 0 106,0 0-46,0 0-48,0 0-42,52-21-1,-20 21-1,-4 0-113,-8 0-203,-14 0-402</inkml:trace>
  <inkml:trace contextRef="#ctx0" brushRef="#br0" timeOffset="-125846.45">16548 10446 1097,'0'0'250,"0"0"-248,0 0 2,72-17 25,-22 4-29,5 0-66,2-2-339</inkml:trace>
  <inkml:trace contextRef="#ctx0" brushRef="#br0" timeOffset="-125650.3">17323 10091 1306,'0'0'118,"0"0"-77,0 0 6,0 0 13,-69 60 8,41-20-11,5 0-26,8-5-22,9-4-4,3-2-5,3-4-10,0-4-80,0-6-59,5-11-113,4-4-157,1-14-182</inkml:trace>
  <inkml:trace contextRef="#ctx0" brushRef="#br0" timeOffset="-125461.34">17279 10153 754,'0'0'205,"0"0"-83,22-58 17,-18 56 9,3 2-33,4 9-75,8 15-20,6 8 30,2 3 8,-1 2-28,-2-2-16,-3-4-11,-1-1 2,-2-6-5,-1-6-9,3-8-74,0-9-37,2-1-133,1-17-227</inkml:trace>
  <inkml:trace contextRef="#ctx0" brushRef="#br0" timeOffset="-125263.8">17648 10017 1285,'0'0'154,"0"0"-123,0 0 53,0 0-26,0 0-23,-34 58 36,19-14-36,-2 0-14,2 0-7,3-6-9,6-4-5,5-6-2,1-8-36,5-6-126,9-10-112,1-4-276</inkml:trace>
  <inkml:trace contextRef="#ctx0" brushRef="#br0" timeOffset="-125004.5">17999 10069 1222,'0'0'287,"0"0"-284,0 0-2,0 0 41,0 0 55,-16 89-14,1-53-55,3-2-22,2-3-3,3-3-3,3-6 0,2-4-4,0-6-58,0-7-73,1-5-60,0 0-50,0-14-168</inkml:trace>
  <inkml:trace contextRef="#ctx0" brushRef="#br0" timeOffset="-124813.71">17924 10067 1051,'0'0'143,"0"0"-74,37-69 46,-19 52-15,3 4-25,3 5-36,4 7-30,1 1-8,1 0-2,-5 8-5,-7 7-51,-6 3-155,-8 2-125</inkml:trace>
  <inkml:trace contextRef="#ctx0" brushRef="#br0" timeOffset="-124636.79">17894 10312 1422,'0'0'41,"0"0"-36,0 0 80,0 0 1,0 0-27,0 0-52,9 7-7,12-7 0,13 0 7,10-1-7,10-14-55,1-1-109,0-2-187,-1-4-634</inkml:trace>
  <inkml:trace contextRef="#ctx0" brushRef="#br0" timeOffset="-123912.62">19164 10314 1113,'0'0'70,"0"0"-66,0 0 3,0 0 1,0 0 6,0 0-14,-16 11-1,16-11-12,0-6 6,9-15 6,10-6 1,12-6 3,3-5 19,4 0 41,0 3 9,-6 6-5,0 8-12,-6 11-13,-3 10-16,-4 0-17,-3 24-4,-5 8 1,-8 8 1,-3 4-2,-10-2 1,-10-2-6,-4-3-45,-1-5-162,4-11-180</inkml:trace>
  <inkml:trace contextRef="#ctx0" brushRef="#br0" timeOffset="-123304.69">19199 10240 1143,'0'0'27,"81"-29"-23,-41 18-3,0 2 1,0 2 6,1 1-8,1 1-9,-1 1-14,-3 4 14,-10 0 5,-5 0 4,-8 2 2,-1 9 17,-7 6 16,-4 2-3,-3 3-17,0 1-7,-8 1-6,-7-3-1,0-4-1,4-5-10,3-8-31,6-4-7,2 0 20,0-13 24,6-7 2,8-5 2,6 0 26,3 1 18,4 1 10,1 5 35,0 3 7,0 6-32,-1 9-30,-3 0-22,-6 7-5,-5 11-7,-6 5 0,-4 1 0,-3 0 1,0-4-1,-8-4-18,1-5-12,1-7 6,3-4 7,3-3 17,0-15 15,3-5-7,13-4 2,6-1 15,4 2 7,4 4-8,-4 4-1,-3 11 4,-5 7-8,-5 0-16,-3 14-3,-3 8 0,-7 5 1,0 1-1,0 0-6,-7 0-54,2-3-55,3-4-104,2-7-102,2-7-373</inkml:trace>
  <inkml:trace contextRef="#ctx0" brushRef="#br0" timeOffset="-122928.68">20202 10217 1239,'0'0'96,"0"0"2,0 0-42,0 0-52,-14 70 27,-8-18 2,-1 3-22,-1 1-10,2-8 0,2-6 0,4-10-2,6-10-17,4-9-49,4-11-90,2-2 6,0-21 111,3-12-90,14-11 82,5-11 48,6-10 16,4-1 35,3 4 3,0 10 34,0 15 6,-1 10-26,-6 12-15,-4 9 6,-5 6-32,-6 3-12,-7 17-8,-6 7-6,-4 6 3,-19-1-4,-3 0-1,0-5-44,6-3-111,12-7-80,8-11-201</inkml:trace>
  <inkml:trace contextRef="#ctx0" brushRef="#br0" timeOffset="-122727.47">20484 10258 1174,'0'0'37,"0"0"-34,66-17-3,-30 12-2,4 0-75,-2-3-475</inkml:trace>
  <inkml:trace contextRef="#ctx0" brushRef="#br0" timeOffset="-122530.68">20919 9984 1336,'0'0'105,"0"0"-62,0 0 14,0 0-43,0 0-9,-12 76 45,-6-30-15,-6 1-25,-1-1-8,-1-4 6,1-5-8,3-5-6,5-8-90,2-8-136,3-10-142,2-6-503</inkml:trace>
  <inkml:trace contextRef="#ctx0" brushRef="#br0" timeOffset="-122203.27">20769 10211 1002,'0'0'128,"82"-42"-125,-39 24 31,-4 5 51,-8 6 5,-11 2-22,-10 4-52,-5 1-13,-5 0-3,0 15 2,-1 6-2,-11 5 2,0 5 2,0-2-4,5 2 0,7-6 0,0-3-3,5-7-1,11-8-7,2-7-17,2 0-2,-1-19 8,0-6 12,-2-2 8,-3-2 2,-1 2 2,-1 4 10,-1 6 16,-5 6 5,-1 8-10,-5 3-4,0 5-19,-3 13-8,-7 4 8,-4 5 2,4-5-2,3 0-1,6-6-11,1-4-101,1-6-64,14-6-186,1 0-230</inkml:trace>
  <inkml:trace contextRef="#ctx0" brushRef="#br0" timeOffset="-121969.63">21256 10185 978,'0'0'128,"0"0"-74,0 0 27,74-19-10,-64 34-29,-5 7-11,-5 3-22,0 3-6,-7 1 1,-7-4-1,-2-3-3,5-7-40,1-8-13,4-7 21,5-4 32,1-14 7,0-9 5,12 0 28,8-4-15,7 3-20,7 0-5,7 6-122,3 1-133,-5 9-321</inkml:trace>
  <inkml:trace contextRef="#ctx0" brushRef="#br0" timeOffset="-121488.65">21568 10189 1194,'0'0'142,"0"0"-123,0 0-19,0 0 52,-7 76 8,-5-48-50,-3 2-9,1-5-1,4-8-51,5-10-78,5-7-32,3-9-85,14-17 96,5-5 150,3-4 57,2 4 116,1 5-8,-2 6-16,-2 10-21,-4 4-64,-4 6-44,-3 6-15,-3 13-5,-3 6 1,-5 4-2,0-1 1,0-3-4,3-7 2,7-7-4,7-11 6,11-5-2,5-19 2,3-7 0,-2-3 5,-8 0 2,-7 1 11,-9 5 12,-9 7-6,-3 5-5,-8 12-14,-8 4-5,-3 7-16,3 15 6,5 3 0,8 6 4,3 1 6,0 2 2,10 1 4,-4 2 2,-4-3-6,-2 1-1,-14-2-1,-26-1-68,-22-4-189,-23-4-274</inkml:trace>
  <inkml:trace contextRef="#ctx0" brushRef="#br0" timeOffset="-120759.39">14722 10829 856,'0'0'540,"0"0"-472,0 0-26,0 0-17,0 0 49,-14 88 28,3-39-48,0 0-44,1-4-6,1 0-3,2-3-1,0-4-50,1-4-124,5-9-99,1-15-228</inkml:trace>
  <inkml:trace contextRef="#ctx0" brushRef="#br0" timeOffset="-120532.6">15012 10857 625,'0'0'591,"0"0"-513,0 0-4,0 0 41,0 0-56,0 0-37,6 47 9,-18-5 15,-3 3-10,-1-1-14,2-7-15,6-4-7,5-7 0,3-7-29,0-5-74,6-6-48,4-5-95,-6-3-204</inkml:trace>
  <inkml:trace contextRef="#ctx0" brushRef="#br0" timeOffset="-120346.51">14674 11100 1306,'0'0'136,"0"0"-117,0 0 14,0 0-13,86-28 0,-35 28-20,8 0-32,7 0-203,-1-3-299</inkml:trace>
  <inkml:trace contextRef="#ctx0" brushRef="#br0" timeOffset="-118645.58">14939 11128 615,'0'0'86,"0"0"-9,0 0 50,0 0 6,0 0-29,0 0-59,-15 3-22,15 13 44,0 1-6,0 4 1,0 0-29,0 4-4,0 0-21,0-3 0,0 1-2,-4-5-2,-5-3-4,2-3 0,2-5-39,1-1-64,4-6-34,0 0-54,0-3-100,7-11-286</inkml:trace>
  <inkml:trace contextRef="#ctx0" brushRef="#br0" timeOffset="-117807.53">15810 11131 181,'0'0'80,"0"0"-55,0 0 17,0 0 19,0 0 19,0 0-7,-68 4-21,58-4 13,1 0 21,3 0 29,4 0-16,2 0 6,0 0-19,0 0-26,5 0-18,10 0-15,8 0 4,2 0 7,2 0-8,0 0-4,-2 0-9,-1 0-11,0 0-4,0 0-2,-5 0-2,-3 0-53,-9 0-33,-2 0-68,-3 0-59,0 0-32,-2 0-31</inkml:trace>
  <inkml:trace contextRef="#ctx0" brushRef="#br0" timeOffset="-117355.67">15730 11275 472,'0'0'153,"0"0"-88,0 0 73,0 0 13,0 0-35,0 0-27,56-4-40,-32 1-13,1 0-8,-1 3-16,-2 0-12,0 0 0,2 0-77,-3 0-176,-3 0-355</inkml:trace>
  <inkml:trace contextRef="#ctx0" brushRef="#br0" timeOffset="-115339.51">16667 10988 228,'0'0'691,"0"0"-580,0 0-7,0 0 3,0 0-16,0 0-58,-43 28-5,41 2-6,2 0-12,0-1-1,-2-3-7,2-5-1,0-4-1,0-9-40,0-8-35,0 0 0,5-11 39,6-11 24,3-6 7,3-4 5,0-1 5,1 2 25,-1 6 29,-3 8 16,-4 8 1,0 9-38,0 0-22,0 11-5,1 10-5,2 6 7,-5 1-4,-4 0-4,-2-2 1,-2-3 1,0-6-5,-5-4-2,0-9-2,1-4-7,4-3 9,0-16 0,0-6 0,11-6-1,8-4 0,4 0 1,2 4 4,-1 5 0,-3 10 6,-5 8 9,-4 8-4,-1 6-10,-3 14-4,-3 9 2,-4 7 5,-1 0-3,-1-3 0,-7-2-5,-2-6-3,6-10-64,4-6-104,0-9-93,20-6-503</inkml:trace>
  <inkml:trace contextRef="#ctx0" brushRef="#br0" timeOffset="-114567.34">17167 10978 761,'0'0'420,"0"0"-398,0 0 4,0 0 23,0 0-2,31 76-3,-31-48-30,-6-5-7,-4-4-7,-1-5-19,4-9-54,3-5-1,1-3 54,3-15 19,0-7 2,9-4 12,4-1 37,2 1 13,2 4-6,2 6 5,1 7-21,-2 7-14,1 5-16,-1 5-10,-2 18 0,0 5-1,-7 4 2,-7 1-2,-2-2 0,-1-6-9,-9-7-14,1-7-18,4-9-24,2-2 25,3-12 40,0-9 0,0-5 1,7-3 0,6-3 1,4 2 7,0 2 13,5 7 12,5 5-10,1 7-2,1 6-12,-1 3 0,-4 5-4,-5 14 1,-6 9-6,-8 6 1,-5 4 0,0-4-1,0-1-1,0-10-5,0-7-11,0-10-14,11-6 6,10-5 20,9-15 4,4-7 2,1-3 1,0-4-1,1-1-1,-1-3 3,-2-1-4,-3-2 0,-5-3 4,-6 3-2,-6 5 7,-8 11-5,-5 14 24,0 11-9,-5 5-19,-13 21-6,-2 15 5,-1 8 1,5 10 0,2 2 4,3-2-4,2 0 4,2-1 0,0-7-1,0-4-1,-1-9 1,0-9-2,1-10-1,0-9-31,-1-7-121,3-3-71,1-10-292</inkml:trace>
  <inkml:trace contextRef="#ctx0" brushRef="#br0" timeOffset="-114395.35">17710 11107 1187,'0'0'72,"0"0"-28,78-14 6,-34 14-28,4 0-22,-1 5-100,-12 6-453</inkml:trace>
  <inkml:trace contextRef="#ctx0" brushRef="#br0" timeOffset="-114071.55">16613 11639 122,'0'0'1041,"0"0"-965,82 0 11,-5-7 57,21 0-52,13-3-35,7 4-29,-1 3-18,-3 2-10,-9 1-23,1-2-108,-7-5-187,-9-5-584</inkml:trace>
  <inkml:trace contextRef="#ctx0" brushRef="#br0" timeOffset="-113465.28">16905 12172 1184,'0'0'77,"72"-96"-71,-22 39 34,1 0 49,-6 4 14,-8 9-52,-13 8-17,-14 7-6,-8 8-14,-2 8-6,-2 9 0,-13 4-8,-7 9-5,-7 13-1,0 13 2,5 6-1,10 6-1,10 2 1,4-2 1,3-4 0,11-7 0,5-6 4,1-8-2,4-7-53,0-7-159,-1-8-190</inkml:trace>
  <inkml:trace contextRef="#ctx0" brushRef="#br0" timeOffset="-112962.88">18394 11639 891,'0'0'230,"0"0"-167,0 0 21,0 0-5,0 0-3,78-33-34,-51 30-42,-2 3-1,-6 0-144,-10 0-199</inkml:trace>
  <inkml:trace contextRef="#ctx0" brushRef="#br0" timeOffset="-112781.66">18360 11744 1122,'0'0'88,"0"0"-87,0 0-2,90-22 1,-48 13-3,4-2-243</inkml:trace>
  <inkml:trace contextRef="#ctx0" brushRef="#br0" timeOffset="-112553.79">19216 11066 1278,'0'0'92,"0"0"-36,0 0-42,0 0 28,-4 69 4,4-29-24,0 1-18,-9-1-4,0-4-36,-1-6-140,1-12-100,6-13-409</inkml:trace>
  <inkml:trace contextRef="#ctx0" brushRef="#br0" timeOffset="-112331.54">19276 11041 1106,'0'0'91,"0"0"10,0 0 18,0 0-64,0 0-28,0 0 10,79 75-20,-58-41-5,-1 3-1,1-3-10,3-5 2,1-5-3,2-7-15,-3-5-49,-2-6-102,-5-5-71,-2-1-189</inkml:trace>
  <inkml:trace contextRef="#ctx0" brushRef="#br0" timeOffset="-112149.28">19618 11006 577,'0'0'454,"0"0"-297,0 0-18,0 0 31,0 0-77,0 0-67,-5-13-25,5 40-1,0 8 7,0 3-3,-2 0-2,-4-2-2,1 1 0,4-4-61,1-7-119,6-14-206</inkml:trace>
  <inkml:trace contextRef="#ctx0" brushRef="#br0" timeOffset="-111922.33">20054 11034 877,'0'0'480,"0"0"-453,0 0-18,0 0 2,-5 63 62,-3-27-32,3 6-25,2-3-15,1-3 0,0-6-1,2-8-17,0-6-90,0-5-108,-2-9-134,-1-2-264</inkml:trace>
  <inkml:trace contextRef="#ctx0" brushRef="#br0" timeOffset="-111715.39">20009 11034 883,'0'0'142,"32"-83"-24,-10 53-9,2 8-32,1 10-17,1 7-44,-1 5-16,2 5-6,-2 14-42,-4 9-72,-9 6-116,-10 0-239</inkml:trace>
  <inkml:trace contextRef="#ctx0" brushRef="#br0" timeOffset="-111545.43">19915 11322 772,'0'0'474,"0"0"-437,0 0 12,0 0 83,77 0-50,-29-7-41,7-1-30,3 2-11,-3 1-28,-9 3-188,-12-1-343</inkml:trace>
  <inkml:trace contextRef="#ctx0" brushRef="#br0" timeOffset="-111312.45">19259 11634 1224,'0'0'108,"0"0"-45,100-19 43,-18 6-20,19 1-16,11 5-21,5 1-29,-9 6-14,-12 0-6,-12 1-16,-10 9-116,-12-5-162,-10-4-451</inkml:trace>
  <inkml:trace contextRef="#ctx0" brushRef="#br0" timeOffset="-110833.23">19569 12009 980,'0'0'122,"68"-44"-94,-25 18 87,3-4-9,-1 2 8,-8 2-50,-12 2-32,-11 6-15,-9 4 6,-5 2-10,0 5-2,-5 6-11,-7 1 0,-3 5-10,-3 15 4,2 13-1,1 7 1,4 3 3,4 0 0,5-1 1,2-1 2,0-7-1,2-5-2,8-7 2,1-6-1,5-5-27,4-7-120,2-4-142,2 0-442</inkml:trace>
  <inkml:trace contextRef="#ctx0" brushRef="#br0" timeOffset="-110285.67">21324 11640 1368,'0'0'63,"0"0"-52,0 0-11,0 61 42,-6-32-7,-8 2-20,-3-1-7,3-3-8,3-2-81,0-8-226,-1-8-509</inkml:trace>
  <inkml:trace contextRef="#ctx0" brushRef="#br0" timeOffset="-110096.35">21169 11601 1182,'0'0'90,"0"0"-39,59-64 51,-32 52-33,6 4-46,7 3-23,6 5-9,2 0-141,-1 4-90,-8 7-286</inkml:trace>
  <inkml:trace contextRef="#ctx0" brushRef="#br0" timeOffset="-109760.37">21597 11688 616,'0'0'408,"0"0"-384,0 0 40,0 0 11,0 58-17,-5-36-32,-2-1-18,0-1-7,0-2 0,1-5-1,2-6-43,3-3-24,1-4-24,0 0 23,5-7 42,3-4 20,0 0 6,-4 3 13,-2 0 12,-2 2-9,0 1-16,0 1-45,0 0-69,0-1-151</inkml:trace>
  <inkml:trace contextRef="#ctx0" brushRef="#br0" timeOffset="-109341.51">21378 11562 711,'0'0'182,"0"0"-160,0 0 88,0 0-6,0 0 3,0 0-28,44-54-50,-40 52-7,-3 1 7,3 1-17,2 0-3,4 16 1,4 10 11,1 13 9,-4 7-10,-6 4 4,-5 3-2,0-2-5,-14-3-2,-5-4-10,0-7 1,1-8-6,4-10-22,4-7-67,2-9-83,3-3-28,-2-1-123,0-13-390</inkml:trace>
  <inkml:trace contextRef="#ctx0" brushRef="#br0" timeOffset="-109033.52">21392 11715 797,'0'0'112,"0"0"-43,23-73 56,-10 44-51,5 1 54,6 2-37,5 4-32,1 6-13,-1 12 4,-3 4-4,-2 16-23,-4 14-5,-6 9 4,-7 7-2,-7 0-9,0 0-3,-15-4 0,1-7-4,2-7-4,3-7-51,4-6-79,-1-6-120,-3-4-200</inkml:trace>
  <inkml:trace contextRef="#ctx0" brushRef="#br0" timeOffset="-108647.49">21230 11831 1199,'0'0'91,"0"0"11,66-32-18,-31 24-33,7 3-36,5 1-15,5 3-13,-3 0-104,-5 0-147,-10 0-295</inkml:trace>
  <inkml:trace contextRef="#ctx0" brushRef="#br0" timeOffset="-108094.27">21729 11741 1086,'0'0'127,"0"0"-95,0 0 52,0 0-32,0 0-23,0 0-23,0 31-1,0-16-4,-7 2 4,0-1-5,-2-2-6,2-3-90,3-7-13,3-4 35,1 0-21,0-12 68,13-10-16,6-2 43,2-3 47,0 3 46,-1 3-15,-3 4 32,-3 5-11,-1 6-38,-2 6-44,2 0-9,-3 15-4,-4 7-3,-6 4-1,0 2 2,-4-2-2,-6-5-3,-1-4-18,4-9-35,5-5 19,2-3 30,0-4 7,0-12 13,3-5-7,9-4 10,3 0 10,3 1-1,1 1 8,3 6 9,2 6-9,2 2-13,-1 9-7,-3 0-6,-3 3-3,-4 13-4,-7 5 0,-4 1 0,-4 3 0,0-1-17,-5-4-45,1-4-68,4-7-87,0-5-139,17-4-243</inkml:trace>
  <inkml:trace contextRef="#ctx0" brushRef="#br0" timeOffset="-107728.11">22272 11677 1040,'0'0'194,"0"0"-71,0 0-74,0 0-48,-18 64 34,10-24-6,2 5-23,0-1-5,2-1-1,-3-3 2,0-9-2,0-6 0,2-10-11,0-10-37,1-5-44,4-9 35,-2-13 0,2-7 9,0-7 0,9-4 17,8-7 22,4-4 9,4 0 2,4 2 23,3 10 65,0 11 13,-3 11-1,-7 11-43,-6 6-29,-7 4-17,-6 15-10,-3 9 2,-10 3-5,-17 1 0,-5-3-10,0-4-55,3-7-107,13-8-122,11-8-380</inkml:trace>
  <inkml:trace contextRef="#ctx0" brushRef="#br0" timeOffset="-107493.58">22585 11761 1303,'0'0'146,"0"0"-144,0 0 36,0 0-6,0 0-23,0 0-9,70-2-55,-46 0-174,-2-2-145</inkml:trace>
  <inkml:trace contextRef="#ctx0" brushRef="#br0" timeOffset="-107264.52">22981 11509 1328,'0'0'162,"0"0"-118,0 0-4,0 0-40,0 0 0,-36 74 13,8-22 1,0 0-12,3-3-2,3-4 1,6-6-1,6-8-29,4-8-91,6-10-108,0-10-142,4-3-216</inkml:trace>
  <inkml:trace contextRef="#ctx0" brushRef="#br0" timeOffset="-106947.67">22883 11759 716,'0'0'193,"0"0"-85,72-60 17,-49 51-27,-5 2 2,-9 4-29,-6 3-57,-3 0-14,0 10-7,-7 6 7,-6 4 7,1 0-1,3 0-3,7-2-3,2-5-1,6-2-6,16-6 7,7-5 4,7 0-2,0-13-2,-4-3-9,-9-4 4,-7 1 3,-9 2 2,-5 2 3,-2 5 12,0 6 2,0 2 0,-3 2-17,-1 0-3,4 11-10,-1 5 8,1 4 4,0-2 1,0 0-22,0-1-109,0-4-58,6-7-216</inkml:trace>
  <inkml:trace contextRef="#ctx0" brushRef="#br0" timeOffset="-106671.72">23280 11721 978,'0'0'154,"0"0"-146,0 0 42,0 0 16,0 0-23,60 23-12,-51 4-9,-2-1-3,-4 1-7,-3-1 2,0-4-8,-12-4 1,-2-6-1,0-8 1,3-4-1,4-1 1,5-14 6,2-6-3,9-3-6,12-4 7,8-2-11,1 3-1,1 4-25,-3 6-89,-3 7-36,-3 7-210</inkml:trace>
  <inkml:trace contextRef="#ctx0" brushRef="#br0" timeOffset="-106077.61">23560 11776 1327,'0'0'84,"0"0"-82,0 0 10,0 0 11,0 0-7,-7 70-8,-3-51-8,-1-3-11,4-7-112,4-4-54,3-5-83,2-2 86,12-16 141,6-4 33,3-1 91,3 1 97,0 1-27,-1 6-34,-8 5-21,-6 7-20,-5 3-55,-6 0-31,0 15-2,0 6 2,0 3 3,-7 1-3,2-3 0,2-5-1,0-4-2,3-7-25,0-3-5,0-3 33,5 0 3,8-12 16,4-3-15,5-3 0,-1 1-3,-1 1 3,-2 4 1,-6 5 6,-5 5 11,-3 2-10,-1 0-12,1 7-14,3 4 13,4-1 1,1-5-3,6-4-5,1-1 3,-2-1 5,-2-10 6,-7-1 3,-3 0 8,-5 5 12,0 3-4,-2 4-19,-10 0-6,-2 7-19,0 7 13,2 3-1,4-2 0,3 1-1,5-4-16,0-2-23,6-4-74,13-3-6,2-3-131,1 0-481</inkml:trace>
  <inkml:trace contextRef="#ctx0" brushRef="#br0" timeOffset="-105778.46">24498 11516 1204,'0'0'278,"0"0"-278,-24 79 0,-18-15 28,-28 9 67,-24 8 0,-14 4-47,-4 4-24,18-7-15,17-8-7,19-7-1,20-17-2,14-11-32,10-11-135,10-9-89,4-9-96,0-9-187</inkml:trace>
  <inkml:trace contextRef="#ctx0" brushRef="#br0" timeOffset="-104962.24">24082 12136 1346,'0'0'66,"0"0"-65,0 0 10,0 0 16,0 0-7,3 82-6,-16-57-7,0-4-4,2-6-2,4-7-1,4-6-33,3-2-24,0-9 57,1-11 11,12-5-9,5-2 1,4-1 30,2 2-3,-1 3 30,-2 8-16,-3 5-21,-3 9-4,-2 1-19,-2 11-2,-5 11-17,-4 5 19,-2 1 3,-12-2-1,-7-5-2,2-5-11,4-9-14,6-7-29,7 0 28,0-15 23,13-8-1,6-4 4,8 1 6,1-1 27,3 7-2,-1 4-8,-4 7 5,-4 7-8,-3 2-20,-6 8-2,-5 13-16,-5 5 16,-3 2 2,0 0 1,0-3-1,-4-3-13,3-7-5,1-3-6,0-5 10,0-3 7,0-4 7,0 0 0,0 0 6,1 0-3,3 0-3,5 0-3,4 0-10,2-5 4,4-1 5,2-2 3,2-1 1,4-3 1,1-3 1,-1-4 4,0-1-3,-7 2 0,-6 4 2,-9 6 12,-5 6-5,-6 2-12,-18 0-14,-6 4 4,-3 12 7,3 0-2,8 2 3,8-3 0,8-1-1,6-3-3,0-3 3,17-1 0,8-2 3,-1-2 0,3 1-10,-5-2-83,-2 0-60,1 2-8,-4-4-111,0 0-70</inkml:trace>
  <inkml:trace contextRef="#ctx0" brushRef="#br0" timeOffset="-104728.08">24807 12218 42,'0'0'0,"42"-58"0,-22 22 151,-6-3 148,-3 3-70,-6 5-20,-5 9-1,0 6-64,0 7-16,-2 7-53,-3 2-30,-2 9-38,-5 17 1,-3 12-2,-3 8 8,0 4-6,1-3-7,-1-2-1,2-6 0,2-5-72,1-9-149,1-9-155,4-11-417</inkml:trace>
  <inkml:trace contextRef="#ctx0" brushRef="#br0" timeOffset="-104247.71">24745 12263 962,'0'0'155,"0"0"-151,73-34 37,-49 23 26,5 2-17,-3 0-37,-3 1-13,-5 1-2,-9 3-4,-5 3 4,-4 1-3,0 0-9,-9 5-15,-5 9 22,3 3 7,2 1 0,0-1 0,6-3 1,3-5 2,0-2 2,0-1 3,5-6 29,8 0-2,5 0-10,2 0-7,2-6-14,-2-5-1,-1 1-3,-3 1-2,-6 3 1,-4 2 0,-2 4-1,-1 0-1,1 0-24,1 11 16,3 2 10,-4-1 1,-1 0 0,-3-4 1,0-2 1,0-4-1,0-2 3,0 0 4,0 0 25,0-9 48,0-4-38,5 0-3,4 1 16,2 0-10,1 0-26,0 3-6,0 4-14,0 1 0,-2 3-25,-2 1-114,-7 0-248</inkml:trace>
  <inkml:trace contextRef="#ctx0" brushRef="#br0" timeOffset="-102693.59">14580 12311 977,'0'0'151,"0"0"-111,0 0 17,-68-21 11,49 45 3,-4 14-42,-2 13-15,0 3-3,8 1 1,9-8-2,8-10 3,12-12-8,20-13-3,10-12-2,6-2-2,1-18-20,-5-11 12,-7-6 6,-8-3 4,-6-2 1,-9 2 0,-11-2 5,-3 3 6,-17 2-4,-11 2-7,-8 4-1,-2 4-3,4 2-18,6-3-49,8-5-21,7-4 41,5-1 41,4 5 9,2 9 27,2 9 36,0 5-5,0 10 21,0 7-28,0 32-48,7 22-2,3 23 23,1 12 19,-1-1-31,1-3-3,-4-7 7,2-12 2,-4-7-14,-1-11-4,-3-8-6,-1-7-69,0-15-173,-3-15-275</inkml:trace>
  <inkml:trace contextRef="#ctx0" brushRef="#br0" timeOffset="-102314.7">15279 12658 623,'0'0'170,"0"0"-86,0 0 53,0 0-1,0 0-3,0 0-46,-11-40-30,17 39-22,6 0-18,3 0-6,7 0 1,5-2-11,-2 2-1,1-1-27,-4 2-158,-6 0-159,-12 0-521</inkml:trace>
  <inkml:trace contextRef="#ctx0" brushRef="#br0" timeOffset="-102116.4">15230 12708 1079,'0'0'147,"0"0"-84,0 0 65,0 0-52,0 0-27,0 0-49,55 0-31,-17 0-152,8 0-161,5-2-411</inkml:trace>
  <inkml:trace contextRef="#ctx0" brushRef="#br0" timeOffset="-101241.18">16055 12492 1126,'0'0'185,"0"0"-89,0 0-41,0 0-44,0 0 10,0 0 4,6 58-2,-6-34-18,0-3-1,0-2-4,0-5-5,-2-5-45,1-7-56,1-2-10,0 0 39,0-12-2,5-4 1,3-3 51,1-1 27,-1-3 9,4-3 36,5-4 11,1-2 13,3 1 21,1 1-25,-3 4 3,-2 7-8,0 4-30,-2 6-7,0 5-13,3 4-9,2 0 2,-1 11-3,-3 7-1,-5 3 0,-10 1 1,-1 2 0,-12 1-2,-10-3-11,-5-2-6,1-4-6,1-7-8,3-2 10,2-6 22,2-1 1,3 0 3,3 0 5,4-8 10,4 1 8,4 0 2,0-1 8,20 0-23,12 1-10,8 0 2,1 5 8,-5 2 1,-8 1-4,-7 11-5,-6 3-2,-4 3 0,-7 4-3,-4 3 5,0 3-1,-16-1 3,-2 0-3,-5-4-2,-1-4 2,-2-5-1,-1-3 0,-1-4 0,1-5-1,6-2-2,6 0-46,5-5-23,10-6-24,0-3-91,15-1-46,12-1-250</inkml:trace>
  <inkml:trace contextRef="#ctx0" brushRef="#br0" timeOffset="-100966.82">16515 12656 954,'0'0'402,"0"0"-329,0 0 38,0 0-39,0 0-12,0 0-40,-18-32-20,18 32-11,0 0-65,0 0-60,3 4-125,8-3-272</inkml:trace>
  <inkml:trace contextRef="#ctx0" brushRef="#br0" timeOffset="-100565.56">16682 12593 1115,'0'0'122,"0"0"-76,0 0-10,0 0 7,0 0 43,-44 75-49,28-47-30,5-2-5,2-6 1,5-7-3,3-5 0,1-4-18,0-4-52,0-5 26,3-14 39,12-9-14,4-8 17,7-4 2,5-8 2,2 2 9,0 4 17,-4 7 41,-9 10 8,-7 12-29,-5 8-3,-2 5-24,0 13-21,-2 17 0,0 8 10,-4 6 9,0 5-2,-1-2-9,-6-4-2,0-5-2,4-6 0,0-7-4,3-10-3,0-5-61,0-6-57,0-4-64,3 0-62,-1-15-192</inkml:trace>
  <inkml:trace contextRef="#ctx0" brushRef="#br0" timeOffset="-100299.84">16739 12650 1292,'0'0'115,"0"0"-52,0 0 8,0 0-52,0 0-16,87-31-3,-50 27-210,-5-1-427</inkml:trace>
  <inkml:trace contextRef="#ctx0" brushRef="#br0" timeOffset="-99588.57">17596 13115 1212,'0'0'111,"0"0"-79,0 0-11,0 0 2,-79 65-13,51-42-10,-6 5-25,-5-3-222,-1-3-616</inkml:trace>
  <inkml:trace contextRef="#ctx0" brushRef="#br0" timeOffset="-98566.73">18408 12798 884,'0'0'225,"0"0"-103,0 0-1,0 0-34,0 0-46,0 0-8,79-17-21,-46 17-10,1 0-2,7 0-14,5 0-122,4-3-124,2-1-332</inkml:trace>
  <inkml:trace contextRef="#ctx0" brushRef="#br0" timeOffset="-90349.54">18366 12822 581,'0'0'0,"0"0"-80,0 0-126,0 0-71</inkml:trace>
  <inkml:trace contextRef="#ctx0" brushRef="#br0" timeOffset="-89607.07">18359 12668 1,'0'0'561,"0"0"-454,0 0-11,0 0 107,0 0-48,0 0-32,-17-44-47,17 69-52,1 14 39,9 10-2,-2 5-27,-1 4-22,-5-4-2,0-2-2,-2-9-5,1-8-2,0-12-1,2-5-9,0-12-41,2-6-63,0 0 0,-2-18 35,-1-7-33,1-9 65,-2-7 42,0-10 4,-1-1 0,0 1 0,0 4 7,0 4 33,0 2 10,0 7-18,-3 2 0,3 5 3,0 4 6,1 4-3,12 2-10,5 2 1,3 2-4,4 6-6,4 3-6,-1 4 2,0 0 11,-2 11-11,-3 7-9,-9 4-4,-4 2-1,-10 4 3,0 1-2,-19 2 0,-8 0-2,-5-3-5,-1-3-28,3-6-16,1-4-5,4-4 28,0-3-2,5-6 17,7-2 11,10 0 0,3-13 19,22-4 3,17-1 3,10-4 23,9 4 12,-3 4-13,-5 7-7,-9 7-5,-12 4-16,-9 17-13,-10 11 2,-10 9 0,-3 9-2,-21 3 2,-8-2-2,-5-6-2,-3-8-4,-1-10 0,0-5 0,1-10-10,0-6 0,2-6-3,6-2 6,6-15 0,11-7-21,12-2-29,3-2-46,22 5-79,15 3-106,7 4-246</inkml:trace>
  <inkml:trace contextRef="#ctx0" brushRef="#br0" timeOffset="-89248.74">19041 12921 906,'0'0'137,"0"0"-109,0 0 69,0 0-7,0 0-20,77-33-19,-56 31-27,0 1-17,-1 1-7,-2 0-3,-6 0-97,-4 3-114,-8 4-338</inkml:trace>
  <inkml:trace contextRef="#ctx0" brushRef="#br0" timeOffset="-89050.39">19075 13013 587,'0'0'620,"0"0"-605,0 0-15,0 0 0,0 0-2,67-3-14,-38 7-168,3-2-250</inkml:trace>
  <inkml:trace contextRef="#ctx0" brushRef="#br0" timeOffset="-88756.01">19633 12681 1222,'0'0'167,"0"0"-92,0 0 34,0 0-41,0 0-58,0 0 9,9 39 30,-30 12 0,-8 9-22,-5-1-14,4-2-7,9-8-4,12-11-2,9-5-9,2-10-56,18-8-105,6-8-45,0-7-97,-4-3-330</inkml:trace>
  <inkml:trace contextRef="#ctx0" brushRef="#br0" timeOffset="-88429.66">19644 12844 1128,'0'0'53,"0"0"-17,0 0 31,0 0-12,0 0-22,0 0-33,35-7-1,-17 17 1,2-4 8,3-4 2,3-2-4,0 0-1,0-13 0,-2-7 0,-3-2-1,-5-1 2,-5-1-1,-7 4 4,-4 4-4,0 5 1,0 5 7,-1 6 3,-6 0-14,0 13 0,1 9-2,3 5 4,3 1 0,0 1-3,0-3-1,7-4-1,6-3-49,5-4-112,3-5-58,1-7-193</inkml:trace>
  <inkml:trace contextRef="#ctx0" brushRef="#br0" timeOffset="-88182.47">20273 12649 1406,'0'0'95,"0"0"-43,0 0-8,0 0-28,0 0 57,-23 91 3,4-47-47,1 3-25,6-2-3,6-3-1,4-7-1,2-7-66,0-7-122,14-10-115,5-11-266</inkml:trace>
  <inkml:trace contextRef="#ctx0" brushRef="#br0" timeOffset="-87962.81">20466 12669 1083,'0'0'171,"0"0"-48,0 0-45,0 0-55,0 0 40,5 75 30,-12-33-24,0 2-47,0 0-10,0-1-7,0-4-2,2-8-3,-1-4-12,1-6-97,-1-7-31,1-7-129,-2-7-78,2 0-240</inkml:trace>
  <inkml:trace contextRef="#ctx0" brushRef="#br0" timeOffset="-87761.72">20236 12855 1310,'0'0'149,"0"0"-106,0 0 37,0 0-30,0 0-17,80-38-32,-31 36-1,6 0-22,3 0-117,-5-4-203</inkml:trace>
  <inkml:trace contextRef="#ctx0" brushRef="#br0" timeOffset="-86180.58">13111 13508 1362,'0'0'29,"0"0"-25,-25 62-4,11-17 41,0 10 7,-1 4 3,4-1-34,1-3-11,6-10-2,2-14-3,2-13-1,2-10-2,13-8-57,4-11 3,2-20-1,0-16-33,-4-12 49,-1-11 16,-3-8 6,0-9 5,1-8 12,3-4 2,5-2 4,6 11 36,8 14 18,10 21 23,4 20-5,2 20-47,-2 15-15,-5 12-9,-8 23-1,-15 13-3,-19 13 3,-10 5-4,-33 6-16,-17-6-96,-12-7-58,-5-9-82,-5-14-91</inkml:trace>
  <inkml:trace contextRef="#ctx0" brushRef="#br0" timeOffset="-85924.51">12733 13530 672,'-79'-11'229,"15"3"-96,22 2-29,25-1-27,17-3 35,48-5 18,35-6-124,27-1 2,11 4-2,-10 11-6,-18 7 8,-22 22-2,-14 18-1,-14 10-5,-9 10 0,-7 8 1,-6 4-1,-8-3 3,1-5-2,0-16 0,3-16-1,7-15-9,8-17-45,8 0-73,4-20-39,4-12-90,-4-8 9,-3-4-56</inkml:trace>
  <inkml:trace contextRef="#ctx0" brushRef="#br0" timeOffset="-85215.77">14010 13602 665,'0'0'177,"0"0"-27,0 0 9,0 0-35,0 0-10,0 0-49,4-5-40,7 3-17,1 1-7,2 1 1,0 0-2,0 0-2,1 0-57,3 0-110,0 0-193</inkml:trace>
  <inkml:trace contextRef="#ctx0" brushRef="#br0" timeOffset="-84987.72">14048 13674 167,'0'0'1070,"0"0"-1049,0 0-19,0 0 28,0 0 54,0 0-14,0 0-70,65-3-8,-36 2-108,1-5-76,-2-3-323</inkml:trace>
  <inkml:trace contextRef="#ctx0" brushRef="#br0" timeOffset="-82655.32">14828 13444 1086,'0'0'67,"0"0"-49,45-69 19,-20 41 18,3-5 31,4-3-15,2-6-42,-3-4-10,0-4-9,-8 0-5,-11 2 2,-6-3 2,-6 4-3,0 12 9,0 12-7,-4 19-8,-1 6-4,0 23-13,1 17 10,4 12 2,0 6 4,0 4 0,2-4 0,1-6 0,-1-4-2,-2-7-9,0-7-27,-3-9-36,1-9-12,2-9-27,0-8-118,5-1-109</inkml:trace>
  <inkml:trace contextRef="#ctx0" brushRef="#br0" timeOffset="-82085.33">14551 13517 236,'0'0'66,"0"0"-47,0 0 25,0 0 27,0 0 60,-72 26-36,61-21-23,3 0 41,2-5-11,6 2 1,0-2-12,0 3-23,22 1 3,16 2 21,24 1 14,22-3-33,26-1-12,21-3-13,11 0 9,1-6-16,-13-2-11,-20 1-5,-24 4-7,-20 3-12,-21 0-6,-20 0-6,-12 0-27,-12 3-89,-1 1-66,-11 4-80,-15-1-183</inkml:trace>
  <inkml:trace contextRef="#ctx0" brushRef="#br0" timeOffset="-81586.07">14502 13873 1143,'0'0'131,"0"0"-47,0 0-13,0 0-46,0 0 4,-22 71 17,11-26-15,-2 5-16,-3-6-7,0-3-1,4-7-5,3-7-2,5-8-23,4-8-67,0-5-121,2-6-75,7-2-226</inkml:trace>
  <inkml:trace contextRef="#ctx0" brushRef="#br0" timeOffset="-81192">14469 13972 910,'0'0'74,"0"0"-72,0 0 49,0 0 27,0 0-32,0 0-24,26-5-17,-20 12-1,1 1-1,2-4 10,3-1 13,5-3 3,4 0 0,4-7-10,2-8-7,0-1-4,-5-3 1,-5-2 3,-5 5-4,-8-2 5,-4 6-2,0 2 3,-1 3 11,-6 4-13,-1 3-8,0 0-3,4 6-1,-1 11-3,0 7 3,2 6 5,2-1-5,1 0 2,0-4-2,0-6 0,4-4-6,7-8-30,3-4-40,5-3-33,1 0-67,1-13-192</inkml:trace>
  <inkml:trace contextRef="#ctx0" brushRef="#br0" timeOffset="-80900.29">14846 13949 1003,'0'0'88,"0"0"-28,0 0 0,0 0-31,0 0-17,0 0-3,-20 59-2,20-31-6,0-1 1,5-7 2,10-2-4,2-7 2,-1-9 2,-1-2 1,-1 0 5,-4-12 4,-2-5 3,-5-4-2,-3-2-2,0-2 1,-2 3-1,-7 0-8,2 6-5,0 7-4,3 6-16,1 3-37,0 3-58,2 11-70,0 2-109</inkml:trace>
  <inkml:trace contextRef="#ctx0" brushRef="#br0" timeOffset="-80577.88">15161 13795 1320,'0'0'63,"0"0"-47,0 0 37,0 0-41,7 55 32,-7-7 9,-8 5-29,-11 3-1,-4 0 0,-1-7-12,3-6-5,5-8-6,9-10-3,3-9-50,4-5-30,0-9-85,7-2-1,7-8-101,3-9-124</inkml:trace>
  <inkml:trace contextRef="#ctx0" brushRef="#br0" timeOffset="-80194.6">15168 13936 1125,'0'0'35,"0"0"-34,0 0 5,0 0 1,0 0 29,0 0-12,41 31-12,-22-24-3,5-7 3,3 0-1,0-2-7,-3-13 1,-4-2-2,-4-6 5,-5 1 6,-7 0 7,-1-3-3,-3 7-1,0 3 7,0 9-2,-3 5-5,-3 1-11,-2 10-6,-2 14 0,0 7 1,2 0 3,1 5-2,3-7-2,4-2 0,0-5 0,4-4-19,9-5-60,2-1-19,0-5-45,2-2-126,-4-2-8,-2-3-248</inkml:trace>
  <inkml:trace contextRef="#ctx0" brushRef="#br0" timeOffset="-79925.65">15469 14020 656,'0'0'173,"0"0"-51,0 0 27,0 0-36,0 0-23,72-38-52,-59 45-27,1 8-3,-2 1 3,-5 6-9,-1-1 2,-5-1-4,-1-5 3,0-3-1,0-5-1,-1-6-1,1-1 1,0-1 12,0-13 3,0-4-10,0-4-5,9-2-1,3-2-2,2 2-22,0 7-39,4 5-62,0 6-94,0 6-174</inkml:trace>
  <inkml:trace contextRef="#ctx0" brushRef="#br0" timeOffset="-79280.77">16007 13796 1213,'0'0'118,"0"0"-118,0 0 6,0 0 12,-26 79 85,3-34-51,0 2-35,2-5-9,5-2-6,6-13-1,5-5-1,4-10-27,1-8-22,0-4-31,3-12 59,10-14 18,6-11-4,3-10 7,1-5 1,2-8 10,0-2 17,-2 2 11,-2 10-3,-4 16 15,-5 12-17,-7 14 12,-2 7-12,-2 1-18,0 9-16,1 16-7,2 10 7,1 5 9,-1 2-7,1 2 2,1-7-2,0 1-1,-2-2 1,0-1-1,-4-5 0,0-2 5,0-6-2,0-5-4,0-5 1,0-3 0,0-5-1,0-3-46,-4-1-59,-1 0-44,-6-2-37,-1-8-261</inkml:trace>
  <inkml:trace contextRef="#ctx0" brushRef="#br0" timeOffset="-79048.58">15892 13982 1202,'0'0'213,"0"0"-182,0 0 14,0 0 4,0 0-15,75-28 1,-35 25-28,7 3-7,2 0-31,1 0-93,-6 0-163,-6 0-277</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1T03:57:43.585"/>
    </inkml:context>
    <inkml:brush xml:id="br0">
      <inkml:brushProperty name="width" value="0.05292" units="cm"/>
      <inkml:brushProperty name="height" value="0.05292" units="cm"/>
      <inkml:brushProperty name="color" value="#FF0000"/>
    </inkml:brush>
  </inkml:definitions>
  <inkml:trace contextRef="#ctx0" brushRef="#br0">20894 4258 555,'0'0'205,"0"0"-205,0 0 0,0 0 51,0 0 22,0 0-33,0 0-28,2-7-11,-2 6 1,0 1-2,-3-1 1,1 1 2,0-2 6,-1 1 5,-1 0 2,-3-1-2,-1-1-5,0 1-5,-1 0 2,-1 1 0,0-1 1,-1 0-6,-2 1 1,-1-2 2,1 0-4,0 1 2,1 2-2,2-3 0,0 2 3,1 0-3,0 0 0,0 0 2,0 1 0,0 0-1,0-2 1,-1 2 2,0 0-1,0-4-2,0 4 0,0-2 0,-2 1 0,0 0 0,-1-1 2,2 1-3,1 0 0,0 1 0,1-1 0,0 1 0,1 0 0,-2 0 3,0 0-4,1 0 1,-1 0 0,-1 0 2,0 0-2,1 0 0,0 0 0,2 0 0,0 0 0,-1 0 0,2 0 0,-3 0 0,2 0 0,0 0 0,-2 0 0,1 0 1,-2 0-1,-2 0 2,2 0 2,1 0-3,-1 2 0,3 1-1,-2-1 4,-1 0-3,-1 0 0,-1 2 0,-1-3 3,-1 1 0,2 0-3,0 0 3,2 0-2,1 1-2,-2-1 2,-1 1-1,0 0-1,2 2 0,-3-1 0,3-1 1,-1 3-1,-2-1-1,-1 1 1,1-2 0,0 1 0,1 0 0,2-1 0,-1 0 0,0 1 0,2 2 1,-3-2-1,1 1 0,-1-1 1,1-1-1,-1 3 0,2-1 2,-2-1-2,2 1 0,1 1-1,0-2 1,2 0 0,-1 2 2,2-2-2,0 1 0,-2 0 0,-2 1-1,0 0 2,-1-1-2,1 2 2,1-1-1,2 0 1,-1-1-1,1-1 0,1 0 0,-1 1 0,-1 0 1,1 1-1,0-2 0,1 1 0,0-2-1,2 1 1,-2 0 3,3-1-3,-3 1 0,0 1-2,-2 0 4,0 1-2,-2-1 0,0 2 2,2-1-2,1 0 1,1 1 0,0-2-1,-1 0 0,1 0 1,0 1 0,0-1 0,2 1-1,-3-1 3,1 0-3,0 2 3,0-2 2,3 2-5,-1-2 3,0 1-3,1 0 1,-1-1-1,0 3 1,-1-2 1,1 0 0,-1 1-2,2-2 1,-1 1-2,0-1 3,2 1-1,-1 1-1,0 0 0,1 0 4,0 0-2,0 0 6,1 0-7,-1 1 5,-1 1-3,-2 2 6,-2 1-1,-1 1 7,-3 0-5,-1-1-3,1-2 10,-1 0-4,3 1-7,1 0 0,-1 1 2,2-1-4,1 3 2,0 0-1,1 0-1,1 1-2,-2 1 0,0-3 7,0 3-2,-2-2-3,3 2 1,-1-1-1,0-3 7,3 2-5,-1 1 2,2-1 1,-3 2-6,2 2 1,-2 2 2,2 0 1,-1 0-6,0 2 2,1-1-2,1 0 0,0 1 0,0-2 3,1-1 2,0-2 2,0-1-1,1-1 0,1 0-1,0 0-3,0 3 0,0-1-2,0 2 3,0 0-3,0 1-1,0-2 1,0 0 0,0 0 3,1-2-2,4 2 1,2-1-1,0 1 4,0 1-1,1 0-3,-1-2 6,1 2-2,-1 0-6,1-2 2,-1 0-2,1-1 2,1 2 2,1-2-4,1-1 3,-1 2 0,1 0 12,-1 1-9,0-2-2,-1 0-1,0-1-3,0 1 2,2-1 1,-1 1-3,1 0 1,5 4 5,-2 0-1,2 2-1,-1 0-2,-1 0-2,-1-2 0,-1 0 1,2-1 0,0 0 1,0-1 0,1 0-2,-1-3 0,2 2 4,-1-2-1,0 1-2,-2-1 5,0-1-5,-1-1 0,-1-1 1,1 0-1,1-1 5,0 0-5,2 0 0,1 0 2,2-2-3,-2 1 1,-1-3 7,2 0-2,-1-1-2,-1-1 6,2-1-4,0 3-2,0-2-3,3-2-1,-1 2 2,1-1-2,-2-1 1,-1-2 0,1 2 0,-1-1 0,1 1 1,1-1-2,-1 0 4,2-1-2,0 0 0,-1 4-1,4-4 1,-2 3 2,1-3-4,2 2 0,-2-1 3,2 0-3,-1 0 0,-4 0-1,3 0 0,-3-1 1,0-1 1,0 1 0,1 0-1,-1-1 1,-1 1 3,0-2-4,1 0 2,-1 0-1,0 2 1,-1-2-1,0 0 1,-1 0 1,0 0-2,1 0 1,2 0-2,1 0-1,1 0 1,2 0 0,-1 0 3,-3 0-3,-1 0 1,-2 0-1,-2-2 4,1 2-1,1-2-1,0 0 2,2 1 0,-1-2-3,2 1 1,1-2 0,-1 0 0,0 0-1,2 0 0,-4 1 1,0-2-1,-2 3 1,1-2-2,-2 0 3,2 2 3,0-2-1,2 1-4,2-1 5,0 1 0,1-2 0,0 3-3,0-3 4,-1 2-6,-2-1 0,-1 1 5,-2 0-3,1-2 3,0 3-1,0-4 2,4 1-7,-2-1 2,0 1 2,-1-1-3,0-1 0,-3 1 1,0-1 2,-1 2 0,-1-3-4,-2 2 3,1-2 3,0 1-4,0-2 1,0-2-1,1 0 4,0-4-3,3 0-1,0 1-2,0-3 2,1 0-2,0-3 0,0 2 2,-2-4-1,2 2 1,-3-2-2,1 2 1,-1-2-1,1-1 0,-1-2 0,1 1 1,0-2 1,0 2-1,-2 1-1,0 0 0,-3 2 1,-1 2 0,-2-1 2,1 2-2,-3-2 0,-1 2 1,0-2-2,1 0 1,-2 0 1,-1 0-1,1-2 1,0-1-2,1-2 2,1 0-1,-2 0-1,0-2 2,0-1-1,-1-1-2,0-5 3,-1 3-2,0 1 1,0 2 0,0 3 0,0 2 4,0-1-4,-4-2 1,-2 0-2,1-1 3,-2 2-3,0 0-2,0 1 2,0 0 0,0 0 1,1 1-1,-1-1 0,0 0-1,1-1 1,1 1 1,-2-2 2,0-1-3,-2-1 0,0 1 0,0 0 0,0 3 0,-1 0 1,0 0-1,0 4 2,-1-2 1,-1 3-3,1-1 0,-1 2 1,-1-2-1,0 0 0,0 3 0,0-1-3,0 2 3,0-1 3,-1-1-3,-1 0 0,2 3 0,1 0 1,1 1-1,0 2 0,0-1 0,-2 1 0,0 0 0,-1-2 0,-1 2 0,1 2 0,1 1 0,-1 1 0,4 2-1,-1 1 1,1-1-1,0 2 0,-2-2 1,0 1 0,1-1 0,1 0 0,0 1 2,1-1-2,0 1 0,-2 0 0,1-1 0,1 3-2,0-3 2,-1 2 0,0 1 0,0 0 1,0 0-3,-2-1 3,1 2-1,3-1 0,0 0-2,2 0 1,-2-2 1,-1 0 0,2 0 0,-1 2 0,0-1 0,-1-2-1,0 3 1,-2-3-1,1 1 1,1 2 0,0-2 0,1 2 0,-1 0 0,-1-1-1,2 0 1,0 0 0,1 2 0,0 0 0,0 1 0,-1-1 0,3 0-1,-4 0 1,0-1 0,-2-1-2,2 2 1,1 0 0,2 0 1,0 0 0,1 0-1,2 1-4,-1 0-1,2 0-6,-1 0 3,3-1-3,-2 2-6,2-1-20,0 1-39,-2 0-41,-1 0-113,-4 0-161</inkml:trace>
  <inkml:trace contextRef="#ctx0" brushRef="#br0" timeOffset="3080.79">20757 4999 342,'0'0'91,"0"0"-88,0 0 30,0 0 5,0 0 2,0 0-4,0 0 15,-22-18 10,15 15-22,2-1 6,-2-1 10,-2 2 1,2-2-19,-4 1-6,2 0-20,0 0 5,-1-1 7,1 1-9,1 0-4,-2-2-2,1 4 6,2-3-6,-2 2 2,0 1-6,-2-1-1,0 1-3,-3 0 0,2 0 1,-2-1 4,1 2-1,-1-2 1,2 0 0,-2 3-1,1-1-1,-2 0 2,3 1-1,-2-1 2,1 1 2,0 0-1,1 0-1,1 0 0,3 0-3,1 0-1,0 0-1,-1 0 0,-1 0-1,-1 0 0,-1 0 1,1 2-1,0-1 0,-2 2 1,-1 1 2,-1-2-2,-1 2 0,1-1 1,0 2 6,1-1 1,1 0 0,1 2-4,0-2 3,1 1-2,-1 1-3,0-2 1,3 2 1,1-3 1,0 1-4,1 1-1,0-1 0,-1 1-1,1 1 0,-1-1 1,1 1 0,0 0-1,1 1 1,-2-1 0,0 0 0,0 2-1,-1 1 0,0-2 1,0 0 0,1 0 0,0-1-1,2 0 1,-1-1 0,1 2-2,1-1 3,-2 2-2,0 0 1,-1 1-1,2 0 0,-1 2 2,1-2-1,1 2 3,-1 0-2,0 0-1,1-1 2,0 3 2,1-3-3,0 1-2,1 1 1,-2 1 2,2 1 0,0-1-3,-1 1 1,1 3 1,1 0-1,-1 0 0,0 1 2,2-2-2,0-1 1,0 1 2,0 1-1,2-3-1,3 2 3,-1 0-2,-1-1 0,0 3 2,0-2-5,1 1 1,-1 0 1,2-1 12,-1 0-4,-1-1-8,2 1 1,-1 1 5,3 0-8,-2 2 2,2-3-1,1 2 1,0-1-2,-1 0 2,1 1 0,1-2-1,0-2 2,0 2 1,-1-1 2,0-1 3,2 1 3,-2-1-4,2 1-4,-1 0 3,2 1-2,-1 0-4,2-2 7,0 1 0,0-2 3,3 1 9,-1-1-12,2 0 6,-3-3-12,4 4 1,-2-4-2,-1 1 1,0-2 0,-1 0-1,-1 0-1,-1-2 1,1 2-1,-2 0 0,4-3 4,1 0-2,1 1 2,0-1-1,-1 1 11,1-2-3,-1-2 2,0 1-6,1-1 2,1 2 1,0-2-5,1 1 4,-2-3-6,-1-1 8,0 0-1,0 0-3,1 0 6,3 0 2,1 0 0,2 0-5,1 0-2,-4 0-1,-2 0-1,-2 1 1,-2-1-2,0 0 0,1 0-5,0 0 6,0 0-4,4-1 0,0-3 3,1-1 4,-1-1-5,2 1-2,-2 0-1,0 0-1,-3-1 1,0 1-1,-3-2 1,0 0-1,-2-1 2,0 1 3,-1-1 0,3 0 4,0-1-3,0 1 3,-1-1 3,0 1-5,-1-4-1,-1 3-2,2-4 3,-2 0-3,3-1-1,-1 0 0,-2-3 1,1 3 2,-1-1 0,1 0 2,2 0-2,-3 0-5,2-2 0,-3 1 0,0-1 0,-1-2-1,-2-2 0,0-2 1,-1 0 0,1-2 0,0 2-1,1 2 0,-1-1 2,1 0 2,1 1 0,-3 0-3,-1 2 3,0 1-2,-2 1-2,-1 0 4,0 0-4,0 0 2,0-1-2,-4-2 0,-3-2 0,-1 1 1,-1 0 3,1 2-4,-1 0 0,1 3 0,-2 1 0,1-1-1,0 2 1,0 1 0,-2 0-1,1 1 1,-1 1 0,-2-2-1,-2 2-1,-1 0 1,1 3-1,-1-4 2,2 3 0,0 1-1,0-2 1,3 3 0,-2-1 0,2 1 0,1-1 0,-4 2-1,1-2 1,-1-1 0,0 0 0,1 1 0,2 0 0,-1 2 0,1-1 0,-1 1 1,2 1-2,0-1 2,1 1-1,0 0 0,0 1 0,2 0 0,0 1 0,0 0 0,1-1 1,1 1-1,0-1 0,0 0 0,1 2 0,-1-1 2,-1 1-2,1 0 0,0 0 1,2-1-1,0 2-4,1 0 4,0 0 3,-2 0-3,0 0-2,-2-1 1,-1 1-8,0-1-2,0 0-7,-2 1-4,-2-1-27,2-1-46,1-1-114,6-2-215</inkml:trace>
  <inkml:trace contextRef="#ctx0" brushRef="#br0" timeOffset="6044.22">18641 5119 216,'0'0'293,"0"0"-290,0 0-2,0 0 24,0 0-19,0 0-6,0 0 1,0-4-1,0 4 10,0 0 21,0 0 15,0 0-18,0 0-18,0 0-2,0 0 1,0 0 7,0 0 17,0 0 16,2 0-3,0 0-23,1 0-5,1 0 6,1 0-2,1 0-10,1 0-4,2-1-1,0 1-2,2 0-2,-1 0 5,1 0 1,2-2-4,-1 2 0,0 0-4,1 0 1,-2-2 1,1 1 1,-1 1-1,-1-3 5,2 3-2,0-4 1,0 4-4,-1-1 0,1 0 3,1 0 2,1 0 8,2 0-10,0 1 4,2 0-3,-2 0-1,2 0-5,-2 0 0,0 0 1,-2 0-2,0 0 0,-1 0 1,1-2-1,0 0 1,1 2 0,1-2 2,0 1 1,0 1 2,0-1-2,2 1-3,-4 0 0,0 0-1,1-1 0,-3 1 0,3 0 1,-1 0 0,1 0-1,0-1 5,-3 1-2,1 0-3,-2 0 0,1 0 1,-1-1-2,3 1 1,-2 0 0,3 0 1,-1 0 0,1 0 9,0-1 0,0 1 1,2 0-7,-4-1 0,0 1 1,-1 0-4,-2 0 0,2 0 0,-2 0-1,2 0 1,3-1-1,-3-1 0,2 2 1,-1-1 1,0 1 3,-2 0 3,-3 0-3,1 0 3,1 0-5,0 0-2,2 0 0,0 0-1,-2 0 1,-2 0-1,0 0 0,-1 0 0,-1 0 2,1 0 0,0 0 0,1 0 3,1 0 1,0 0-1,0 0 0,0 0-2,2 0-3,1 0 0,0 0 1,-1 0-1,0 0 0,0 0 0,-3 0 0,-1 0 0,0 0 2,0 0 1,0 0-2,3 0 1,1 1-2,-1 0 2,3 0-1,-2 0 0,-2 1-1,-2-1-1,-2 0 1,-1 1 0,0-1 0,1 1 0,0 2 0,1-1 0,2-1 0,-1 2 1,-1-1 3,1-2 0,-4 3-1,-1-2-1,2 0 0,-1 1 0,2 0-1,-1-2 1,0 1 1,0 0 0,-2 0 0,1 2-1,1-1 2,-1 0-2,1 2 2,-1 1-2,1-1 2,1 0-1,-1 0 2,-3 1 3,1-2-4,-2 0-2,0 1 1,0-2 0,0 1-1,0 1 3,0-1-3,0-2-2,0 4 1,0-1 0,0 4 2,-1 0 4,-3-2 9,0 3-4,1-2-6,-1 0-1,0-1-1,-1-2-2,0-1 0,3 0-1,-1-2 1,1 0-1,-1-2-1,0 0 4,-1 1 0,-1 1 1,2-2-2,-2 3-3,1-1 1,2-1-1,-1 0 1,1 1-1,-2 0-1,-2 0 1,0 1 0,-2 2 1,1-2-1,-2 2 0,1-2-1,2-1 1,1 1 2,-2-2-2,4 0 0,-1 0 0,1-1 1,0 1 1,1-1 0,-1 2 0,0-2-2,2 1 1,0-1-1,0 0 1,1 0 0,0 0 2,0 0-3,7 0-81,7 0-170</inkml:trace>
  <inkml:trace contextRef="#ctx0" brushRef="#br0" timeOffset="7468.94">19150 5494 422,'0'0'50,"0"0"5,0 0 60,0 0-67,0 0-14,0 0 11,-2-5 6,2 5-18,-4 0-23,0 0 4,-2 4 31,-1 1-16,1 0-6,-1 0-4,1 1-5,1 0 3,-2 1-6,3-1-1,-1 1-2,3 1-7,-1-1 2,1 0-3,0 1 0,-2-2 0,3-1 2,0 2-1,1-2-1,0 2 4,0-2-2,0 2 2,0-2-2,0 2-2,0-2 0,0-2 1,0 1-1,1 1 1,3-2 0,1 1 2,2 0 8,0 1 0,2-1-7,-2 0 1,1 1-3,0-1-1,-1 0 1,0-1 1,1-1-1,0-2-1,1 1 0,2-1 0,0 0 3,1 0-3,0 0 0,0 0 1,0 0-2,-3 0 1,0 0 1,0 0-2,-1 0 0,2 0 1,1 0 0,-1-1-1,1 0 1,-2 0-1,-1 1-1,-2 0 1,-1-1 1,0 1-1,-1 0-1,-2 0 1,2 0 0,-3 0 0,0 0 0,0 0-1,-1 0 0,0 0-2,0 0 1,0 0-1,0 0-16,0 0-2,0 0-25,0 0-57,0 0-116,2 0-89</inkml:trace>
  <inkml:trace contextRef="#ctx0" brushRef="#br0" timeOffset="8699.65">19389 5688 81,'0'0'616,"0"0"-588,0 0 154,0 0-45,0 0-80,0 0-29,17-6-10,-16 6-11,0 0-3,1 0-1,2-1 0,2-1-3,2 0 1,-1-1 8,0 1 11,-1 0 1,-1 1-2,1 0-8,0 0-4,0 1-4,2 0-1,0 0-1,1-2 0,-2 2 1,0-4 0,0 2 3,0 1 5,2-3-2,-2 2-3,1-1 0,2 0 0,1 1-1,-1 0-2,1 0 1,-2 1-1,-2-2 0,0 1-2,1 2 2,2-3-1,-1 1 2,2-1-1,-1 0 5,0-1-2,-1 2-1,1-1-1,-3 1 4,1 0-4,0-1-1,-1 1-1,0 0 1,1-1-1,-1 1-1,2 0 1,1-1 1,2 0-2,-2 1 1,2 0-1,-3-1 1,0 3 3,-3-2 0,1 2-3,-1-3 1,0 1 0,1 0-2,0 0 0,4 0 0,-1 0 0,0-1 0,0 3 0,-2-2 0,1 2 0,-1-1 1,-2 1-1,1-1 0,-2 0 1,1 0 1,1 0-2,0-2 4,3 0-2,-1 1 2,0 1 5,-1 0-2,-3 1-1,-1 0 2,2 0-2,-1 0-4,1 0 1,1 0-2,-1 0-1,-1 0 0,-1 0 1,-1 0 0,0 0 0,0 0 1,-1 0 0,1 0-1,-1 0 1,3 0 2,-1 0-1,-1 1 3,2-1-1,-1 1 2,0-1-3,1 2 3,-1 1-3,-1 1 0,2-2-2,-1 2 2,0-1-2,1-1 0,-3 0 0,3 0-1,-1 0 0,-1 0 0,1 1-1,-1-1 2,-1 2 0,0-1 1,1 1 0,-2 0 3,0 0-3,1-3-1,-2 1 0,2 2-2,-2-1 0,1 0 1,-1 1 0,0 0-1,0-1 0,0 0-1,0 0 1,0 1 0,0-1 0,0-1 1,0 2-1,0-1 0,-3 3 0,-4-2 0,-2 3 1,0-3-1,-2 1-5,3-1-2,0-2 3,3 0 1,2 0 1,0-2-3,2 0-2,1 0-7,0 0-2,-2 0-6,0 0-16,0 0-24,2-2-57,0-8-260</inkml:trace>
  <inkml:trace contextRef="#ctx0" brushRef="#br0" timeOffset="10684.89">19303 5935 244,'0'0'574,"0"0"-559,0 0 36,0 0 52,0 0-68,0 0-17,-2 0-18,0 0-5,-1 0 5,-1 2 0,-1 1-1,4 1 1,-2 0 0,2-1 1,1 0-1,0-1 0,0 3 0,0-2 2,0 1-2,-1 2 1,1-1-1,0 2 0,0-1 1,0-2-1,0 0 0,0 1 0,0-1 3,0 2 1,0-2 1,0 1 3,2-1-1,1-1-3,2 0-2,-2-1 1,2 0 7,2 0 0,1-2 9,3 0 7,3 0-1,0 0-6,0 0-8,2 2 3,-3-1-6,1 0 4,-1 1-10,-2-2 1,1 0-1,-3 0 0,2 0 0,-1 0-1,0-2 2,2-2 4,0 0 0,2-3-1,1 2 0,-1 0-2,-1-1 7,0 2 1,0-1-5,0 0 1,-3 0-1,1 0-5,-2 0 8,2 0-2,-1 0-3,3 0-1,-2 0-2,2 2-1,1-3 0,-1 2 2,0-1 0,-2 1 9,-1 0-3,1 0 2,-2 0-4,0 1-4,0-1-1,0 1-1,0-2 1,-1 3 0,0-1 1,1-1-1,1 0 1,-1 1 0,2 0-3,0-1 1,0-1 0,-1 2-1,1 0 0,0 1 0,-2 0 2,1 0-2,-2-1 1,2 1 0,0-2 0,2 0-1,-2 2 4,1 0-2,-2-1 1,0 0 0,-1 1-2,0 0 0,-1 0 0,0 0-1,2 1 1,-2-1 0,0 0 2,0 2 0,1 0-1,1-2-1,1 2 1,-1-2-1,2 0-1,-2 2 1,-1-1 0,1 0 0,-2 1 0,-1 0-1,1 0 1,3-1-1,-2 1 1,2-1 1,0 0-2,-2 1 1,2-1 0,-2 1 1,1 0-1,-2 0 1,0 0-2,0 0 6,0 0-5,-1 0-1,-2 0 0,-1 0 2,-1 0-2,-2 0 3,0 0-3,1 0 0,2 0-1,-1 0 2,-1 5 0,1 0 0,0 2 2,-2-1-1,0 2 1,0-1-2,0 0-1,0 0 2,0-2-1,0 1 2,0-3-1,0 0 0,0-1-1,-2 0-1,2-1 0,-2 0 0,1 0 2,-1 0-2,0 1 2,1 0 0,-2-2-2,3 4 1,-3-1-2,-1-1 2,2 1-1,-1 1 1,-1-1-1,0 0 0,-1 0 0,2-1 2,-3 0-2,4-2 0,0 0 0,2 0 0,-3 1-4,-4-1-7,0 2-6,-4 0-11,-1 0 2,1 2-32,4-2-29,0 1-10,6-2-38,1-1-198</inkml:trace>
  <inkml:trace contextRef="#ctx0" brushRef="#br0" timeOffset="12343.83">19500 6325 295,'0'0'55,"0"0"38,0 0-1,0 0-11,0 0-18,0 0-5,17-13 25,-17 13 2,0 0-1,0 0-31,0 0 8,0 0-12,0 0-2,0 0 4,0 0-5,0 0-13,0 0-5,0 0-16,0 0-2,0 0-6,0 0-3,-3 0 2,-4 0 5,-1 5-2,-1-1 1,2 2 5,-4 1 2,1 1-1,-3-2-5,-2 0 3,0-2 4,-4 1-8,0-3-1,0 0-2,2 2-1,3-2 0,4 0 2,3 0-2,1 1 0,-1 0-2,-1 0 1,-2 0 1,-1 1 0,-2 1-3,-2-2 1,2-1 0,-1 0-1,2 1 1,3 0 0,0-2 2,2 0 5,-1 1-2,0 0-1,-1-1-1,-2 1-1,1-1-1,-1 1-1,1 1 1,0-1 1,3 0 1,0 1 0,2 0 0,-1-1-2,1 0 0,-2 0-1,0 1 1,-1 0-2,1 0 1,-2-1 2,4 0-2,0-2 1,1 3-1,2-3 0,-1 1-1,0 1 4,-1 0-2,0 0-1,-1 1 0,-1-1-1,-2 2-1,1-2 1,3 0 1,0-2 1,1 1-2,2 0-1,0 0 1,-1 0 2,-1 0-2,-3 0-2,1 0-7,-2 1-10,1 0-8,-1 1 9,2-1 2,1-1 8,2-1 4,2 0 4,0 0 1,0 1-1,-1-1 0,-1 2 0,-3 1 1,-4 1 9,-1 2 15,-3-1 2,0-1 0,1 0-8,3-1 4,3 0 5,1-1-4,3-1-13,0-1-5,-1 1-2,-1 0-3,0 0-1,-1 0 0,2 0-1,1-1-8,2 0-43,0 0-65,3 0-137,8-11-366</inkml:trace>
  <inkml:trace contextRef="#ctx0" brushRef="#br0" timeOffset="13574.87">18720 5106 430,'0'0'274,"0"0"-268,0 0 49,0 0 61,0 0-66,0 0-32,-15-4-15,10 4 9,2 0 14,0 0 9,0 0 27,0 0 0,-1 0-13,-3 0-4,-2 4-10,-2 2-15,0 1-4,-4 1-10,-1 2 2,3-1 2,0 0 3,3 0-5,1 0 2,-1 0 5,0 2 5,1 0-7,0 2 1,1-3-1,-2 1-4,1-2-2,1 0 1,-3-1 7,2 1-5,-2-2-4,1-1 1,0 1-1,0 1-2,0 0 3,-1-1-1,-2 1 6,2 0-6,-3 0 2,3-3-2,1 2 1,-3-1 0,3 1 1,-1 0 0,0 1-2,1-1 2,1-1-5,0 0-2,1 0 1,3-2 2,-2-1 0,2 0-2,-1 0 4,-1 1-1,0-1 1,0 0-3,0 2-2,1-2-1,0 2 1,0-1 1,-1 0-1,1 1 1,0-1 0,0 1 1,2-1-1,0-2-2,1 1 1,0 1 0,1-2-1,0 0 0,-1-1 1,-1 1-1,2 0 0,0 0 0,-1 0 1,1 0-1,0 0 0,-1-1 0,3-1 1,0 0-1,0 0 2,0 0-2,0 0-12,0 0-57,3 0-98,8-5-241</inkml:trace>
  <inkml:trace contextRef="#ctx0" brushRef="#br0" timeOffset="14938.74">18491 5106 208,'0'0'521,"0"0"-483,0 0 57,0 0 58,0 0-34,0 0-27,-26-15-29,26 15-4,0 0 1,0 0-21,5 0-19,6 0-7,5 0-3,-1 2 11,2 0 3,0 0-8,2-1-2,2 0-9,-1-1 5,-1 0-2,-5 0-2,-6 0 3,-3 0 5,-4 0-3,0 0 0,-1 0-4,0 0-2,0 0 1,0 0-3,0 0-2,0 0 3,0 0-2,1 0-1,1 0 2,2 0 0,0 0 0,1 1-2,-2 1 0,-2 0 1,-1 0-1,0-2-1,0 3 0,0 3 2,0 0 3,0 2 3,0 2 5,0 1 3,0-1-1,0 1-3,0 2-3,0-1-2,-1 3-1,-4 3 2,0 0-1,-3-1-1,3-1-4,1-5 1,1-1-1,1-2-1,1-3-1,1-2-4,0 0-68,0-1-81,3-2-161,4 0-318</inkml:trace>
  <inkml:trace contextRef="#ctx0" brushRef="#br0" timeOffset="15652.88">18151 4961 870,'0'0'111,"0"0"-82,0 0 135,0 0-76,0 0-35,0 0-29,-2-5-10,2 5 2,-2 8-9,-1 7 26,-2 3 14,1 0-24,0 1-2,0 0 11,1-3-14,0-1-14,1-1-1,1 0 10,1-2-8,0 0-1,0-2-1,0-3-1,0-4-1,0-2-1,0-1-8,0 0-38,0 0-30,1-2-27,4-7-73,-1-1-92,1-1-82</inkml:trace>
  <inkml:trace contextRef="#ctx0" brushRef="#br0" timeOffset="16866.37">18146 4813 902,'0'0'90,"0"0"-44,0 0 99,0 0-41,0 0-49,0 0-49,7-5-6,-7 7 0,0 4 0,-1 1 1,-7-2 4,-2-1 0,1-2-5,-1 0-10,3-2-3,3 0 7,1-2 6,3-6 0,0-3 1,1-1 5,11 1-6,2 0 7,-1 1 3,0 2 6,-1 4 29,-1 3-11,0 1-19,0 0-10,-1 4-5,-2 5 1,-5-1-1,-1 2-1,-2-2 0,0 0-1,-5-2-2,-6-1-8,-1-2-3,2-1-1,0-2-1,3 0-7,3 0 12,4 0 12,0-5-1,0 0 0,4 2-20,15 1-66,6-1-103,2 2-365</inkml:trace>
  <inkml:trace contextRef="#ctx0" brushRef="#br0" timeOffset="17662.4">18764 5806 962,'0'0'222,"0"0"-214,0 0 136,0 0 21,0 0-110,0 0-39,0-15-10,0 28 18,0 4 11,0 1-9,0 2 5,0 0-11,0 1-7,0-1-4,0-3-5,0-1-1,1-2-2,-1-4-1,1-1 0,-1-2-9,0-4-25,0 0-59,0-3-19,-2 0-77,-3-3-45,0-9-147</inkml:trace>
  <inkml:trace contextRef="#ctx0" brushRef="#br0" timeOffset="17915.57">18750 5845 87,'0'0'705,"0"0"-672,0 0 129,0 0 9,0 0-66,0 0-13,0-24-24,7 26-27,4 10 10,7 3 28,2 3-10,1 0-25,-2 0-5,-3-1-21,-3 0-7,-6-2-8,0 0-2,-2-1-1,0-4 0,0 0-5,0-4-33,-1-2-30,4-3-65,3-1-43,1 0-46,2-11-182</inkml:trace>
  <inkml:trace contextRef="#ctx0" brushRef="#br0" timeOffset="18306.13">18980 5804 466,'0'0'602,"0"0"-592,0 0 120,0 0 29,0 0-46,0 0-53,-7-18-22,7 18-2,0 0 1,0 0-14,0 0-4,0 5-6,0 7 6,0 3 3,0 4-2,0-1-2,0 0-7,0 1-5,0-3-1,0-1-3,0-1 0,0-3 1,0-3-1,0 0 0,0-2-1,0-1-1,0-1 0,0-1-2,0-1 1,0 0 1,0 0-9,0-2-9,0 1-25,0-1-23,0 0-36,0 0-40,2 0-119,9 0-174</inkml:trace>
  <inkml:trace contextRef="#ctx0" brushRef="#br0" timeOffset="19594.4">18206 4899 599,'0'0'45,"0"0"-44,0 0 34,0 0 3,0 0-23,0 0-15,-4-29-39,-1 28-7,0-1 28,3 1 13,-1 0 5,3 0 38,-1-1 16,1-1 22,-1 1-7,1 0-29,-1 0 22,0-1-21,-2 1-8,2 0-2,0 0 16,0 0 1,1 0 4,-2 2 1,1-1 6,0 1 6,1 0-6,0 0-29,-1 0-10,-1 0-12,-2 7-2,-2 6 6,-1 7 11,0 4 6,0 3 0,0 2-7,0 0 19,2-1-21,0-2-17,3-3 2,0-3 2,1-3-3,-1-2 0,2-3-3,0-4 3,0-3-3,0-1 0,0-3 0,0-1 0,0 0-1,0 0-3,0 0-4,0-1-40,0-8-45,0-6-73,5-1-60,4-6-101,0 0-238</inkml:trace>
  <inkml:trace contextRef="#ctx0" brushRef="#br0" timeOffset="20029.64">18042 4833 63,'0'0'797,"0"0"-789,0 0 16,0 0 62,0 0-55,0 0 12,-22-17-28,22 17-7,0 0 8,0 0-8,0 0 7,0 0 20,0 0 13,14-1 29,8 0-10,7-2-37,0 0 22,-3 0 1,-5 0-30,-1 1-6,-1-1-7,-1-1-2,-1 0-5,0 0 0,-6 2-3,-1 0-2,-4 2 2,-5-2-2,-1 2-28,0 0-67,0 0-51,-3 9-38,-9 1-194</inkml:trace>
  <inkml:trace contextRef="#ctx0" brushRef="#br0" timeOffset="20650.87">18047 5204 390,'0'0'88,"0"0"-65,0 0 34,0 0-16,0 0-10,0 0-10,-16 17-10,11-13 2,-1 0-4,0 0-6,2-1 2,0 1 2,2-4 8,0 2 18,2-1 22,0-1 8,0 0 20,0 0-14,0 0 13,0 0-12,0 0-5,3-3 15,5-3-17,5-1 9,3-2-13,1 1 9,0 0-7,0 0-26,-2 1-12,-1 4-6,-2-2-10,-2 3-5,-1 0-2,1 0 0,-3 0-1,3 2 1,-3 0-17,-1 0-25,1 0-46,0 0-74,1 0-106,-1 0-255</inkml:trace>
  <inkml:trace contextRef="#ctx0" brushRef="#br0" timeOffset="22718.7">20818 4722 1120,'0'0'64,"0"0"-58,0 0 109,0 0-5,0 0-61,0 0-44,0 0-5,0 0-6,2 0-13,3 5-30,0-2-40,8-2-52,3 1-77,7-2-79</inkml:trace>
  <inkml:trace contextRef="#ctx0" brushRef="#br0" timeOffset="22911.73">21072 4797 648,'0'0'211,"0"0"-209,0 0 21,0 0 76,0 0-74,0 0-23,28 6-2,-21 2-37,5 0-125,2-1-105</inkml:trace>
  <inkml:trace contextRef="#ctx0" brushRef="#br0" timeOffset="23095.99">21315 4942 703,'0'0'3,"0"0"-2,0 0-1,0 0 0,0 0 0,0 0-75,29 36-79,-29-30-306</inkml:trace>
  <inkml:trace contextRef="#ctx0" brushRef="#br0" timeOffset="23284.86">21410 5127 863,'0'0'0,"0"0"-37,0 0 37,0 0 9,0 0-9,0 0-149,0 33-319</inkml:trace>
  <inkml:trace contextRef="#ctx0" brushRef="#br0" timeOffset="23490.4">21424 5331 917,'0'0'30,"0"0"-11,0 0-19,0 0 18,0 0-11,0 0-6,-5 34-1,3-24-59,2-3-155,0-2-301</inkml:trace>
  <inkml:trace contextRef="#ctx0" brushRef="#br0" timeOffset="23667.93">21456 5530 377,'0'0'580,"0"0"-580,0 0-22,0 0 22,0 0 0,0 0 0,0 33-104,0-21-61,0-1-27,0-1-227</inkml:trace>
  <inkml:trace contextRef="#ctx0" brushRef="#br0" timeOffset="23837.02">21473 5734 860,'0'0'158,"0"0"-158,0 0-12,0 0 11,0 0 1,0 0-72,-4 18-248</inkml:trace>
  <inkml:trace contextRef="#ctx0" brushRef="#br0" timeOffset="24043.82">21435 5896 824,'0'0'0,"0"0"-53,0 0 53,0 0 37,0 0-8,0 0-29,-47 44-59,37-33-17,1-3-108,5 0-303</inkml:trace>
  <inkml:trace contextRef="#ctx0" brushRef="#br0" timeOffset="24215.75">21321 6062 1013,'0'0'0,"0"0"-92,0 0 91,0 0 1,0 0 0,0 0-32,-17 2-152,11 5 28,0 2-103</inkml:trace>
  <inkml:trace contextRef="#ctx0" brushRef="#br0" timeOffset="24401.91">21148 6207 244,'0'0'416,"0"0"-416,0 0-35,0 0 35,0 0 13,0 0-13,-50 2-7,41 6-34,1-1-5,0-1-70,-3-2-277</inkml:trace>
  <inkml:trace contextRef="#ctx0" brushRef="#br0" timeOffset="24566.72">20905 6314 131,'0'0'897,"0"0"-897,0 0 0,0 0-9,0 0-31,0 0-148,-46-10-72</inkml:trace>
  <inkml:trace contextRef="#ctx0" brushRef="#br0" timeOffset="24741.85">20706 6343 539,'0'0'201,"0"0"-191,0 0-10,0 0 68,0 0-49,0 0-19,-52-4 0,41 4-7,-2 0-46,1 3-30,-1-2-59,1-1-129</inkml:trace>
  <inkml:trace contextRef="#ctx0" brushRef="#br0" timeOffset="24864.74">20555 6343 447,'0'0'316,"0"0"-287,0 0 56,0 0 15,0 0-87,-63-14-13,45 14-71,1 0-68,1 0-72</inkml:trace>
  <inkml:trace contextRef="#ctx0" brushRef="#br0" timeOffset="25002.69">20358 6336 802,'0'0'32,"0"0"7,0 0 68,0 0-97,0 0-10,-68 0-94,55 0-91,1 0-93</inkml:trace>
  <inkml:trace contextRef="#ctx0" brushRef="#br0" timeOffset="25139.51">20122 6336 723,'0'0'52,"0"0"-52,0 0 2,-79-27-2,55 23-65,2 1-239</inkml:trace>
  <inkml:trace contextRef="#ctx0" brushRef="#br0" timeOffset="25318.72">19853 6247 586,'0'0'174,"0"0"-173,0 0 41,0 0 35,0 0-74,0 0-3,-63-52-118,54 46 18,1-1-4,3-3-63,0-2-49</inkml:trace>
  <inkml:trace contextRef="#ctx0" brushRef="#br0" timeOffset="25471.71">19683 6015 852,'0'0'34,"0"0"0,0 0 102,0 0-43,0 0-49,-59-57-44,48 52-35,1-2-68,-1 0-197</inkml:trace>
  <inkml:trace contextRef="#ctx0" brushRef="#br0" timeOffset="25640.65">19545 5781 1287,'0'0'0,"0"0"0,0 0 36,-19-65 9,6 55-45,0 3-48,-1 3-74,0-1-49,1-1-122,5-1-180</inkml:trace>
  <inkml:trace contextRef="#ctx0" brushRef="#br0" timeOffset="25807.76">19564 5503 150,'0'0'759,"0"0"-759,0 0-8,0 0 8,0 0 5,-59-54-5,46 47-159,4-1-69,2 0-237</inkml:trace>
  <inkml:trace contextRef="#ctx0" brushRef="#br0" timeOffset="25954.77">19503 5302 211,'0'0'774,"0"0"-770,0 0-4,3-57 66,-3 48-14,0 1-52,-7 1 0,0 1-73,0-5-67,3 1-266</inkml:trace>
  <inkml:trace contextRef="#ctx0" brushRef="#br0" timeOffset="26121.78">19690 5037 1169,'0'0'0,"0"0"-44,0 0 44,0 0 46,0 0-46,0 0-24,0-57-106,-3 54 11,-1 0-119</inkml:trace>
  <inkml:trace contextRef="#ctx0" brushRef="#br0" timeOffset="26276.86">19927 4865 995,'0'0'0,"0"0"-10,0 0 10,0 0 23,0 0-23,0 0-18,11-28-218,-11 28 36,3 0-144</inkml:trace>
  <inkml:trace contextRef="#ctx0" brushRef="#br0" timeOffset="26424.62">20094 4775 804,'0'0'0,"0"0"-52,0 0 52,0 0 2,0 0-2,0 0-106,40-30-463</inkml:trace>
  <inkml:trace contextRef="#ctx0" brushRef="#br0" timeOffset="26540.7">20211 4734 583,'0'0'2,"0"0"0,0 0-2,0 0 0,0 0-8,61-30-167</inkml:trace>
  <inkml:trace contextRef="#ctx0" brushRef="#br0" timeOffset="26603.59">20339 4694 192,'0'0'0</inkml:trace>
  <inkml:trace contextRef="#ctx0" brushRef="#br0" timeOffset="26720.95">20557 4637 656,'0'0'293,"0"0"-293,0 0-11,0 0 11,0 0-52,0 0-155</inkml:trace>
  <inkml:trace contextRef="#ctx0" brushRef="#br0" timeOffset="26836.04">20702 4626 489,'0'0'0,"0"0"-19,0 0-37,0 0-28</inkml:trace>
  <inkml:trace contextRef="#ctx0" brushRef="#br0" timeOffset="26930.71">20820 4656 330,'0'0'0,"0"0"-23,0 0-152</inkml:trace>
  <inkml:trace contextRef="#ctx0" brushRef="#br0" timeOffset="28091.54">21404 5039 245,'0'0'41,"0"0"-41,0 0 0,0 0 44,0 0 39,0 0-44,-3-2-17,3 2 6,0 0 21,0 0-33,-1 0-9,1 0-4,0-2 3,0 2 5,0 0 17,0-1-6,0 0 15,0-1 1,0 0-18,0 0-4,4-1 5,3 0 13,2-1-4,10-1-15,13-4-10,14-3 0,15-2-1,8-4-4,4-2 0,2 0 0,0-2 39,0 0-7,0 1 9,-2 3-14,-5 1 0,-6 3-7,-10 3-8,-7 2-8,-8 3-4,-10 2-2,-11 3 1,-10 1-19,-6 0-26,0 0-73,-1 1 34,-6 2-16,2-2-11,3 1 85,2-2 24,0 0 3,0 0 10,0 0-6,0 0 3,-2 0 21,-3 0-28,-1 0-2,0 0-12,0 0 9,4 0 3,-1 0 0,2-2 2,-1 1-18,-1-2-14,0 2 18,1-1-9,-3 0-72,-1 0-57</inkml:trace>
  <inkml:trace contextRef="#ctx0" brushRef="#br0" timeOffset="28948.86">22236 4674 359,'0'0'417,"0"0"-362,0 0-29,0 0 60,0 0-9,70-2-21,-49 9-30,-1-2-8,-5-1 9,-2-1-1,-2 0-13,-3-1-10,0-1-1,-3 1 0,0-1-1,-3-1 0,0 0-1,-2 0 2,0 0 1,2 0 3,1 0-3,1 0-1,-1 0-2,1 0 0,-3 0 1,0 0-1,-1 0 1,0 0 0,0 0-1,2 0 1,0 0-1,0 0 0,1 0 0,-1 0-2,-2 0 1,0 0 1,0 0 0,0 0 1,0 0-2,0 0 2,0 0 0,0 0 2,1 0-1,-1 0-1,0 0 0,0 0 0,0 0 1,0 0 0,0 0-2,0 0 5,0 0 5,0 0-1,0 0-1,0 0 1,0 1 2,0-1-2,0 1-4,0 1 1,0 4-3,0 7-3,-1 7 10,-5 5 11,-1 3 6,-2 1-18,-3-2-3,0-4-3,0-4-3,4-6-15,4-1-72,2-6-126,2-1-123,5-5-283</inkml:trace>
  <inkml:trace contextRef="#ctx0" brushRef="#br0" timeOffset="29539.98">22571 4939 514,'0'0'277,"0"0"-258,0 0 48,0 0 58,0 0-15,64-18-51,-48 8-34,2-4-17,-1-2 4,-2-3 18,2-3 13,-3-5-12,-1-3-15,0-5 24,-2 2-22,-1 2-10,-4 6 22,-4 7-26,0 8-3,-2 6-1,0 3 3,0 1-3,0 0-3,-2 0-21,-3 13 13,-1 6 1,1 4 5,0 3 5,1 1 0,-3-1 4,-2-1-1,0-1-2,-1-4 4,3-2 3,1-1-7,4-1 0,0-2 0,2 1 3,0-2-2,0-3 2,8-1-4,-1-1 1,2-2 2,-1-2 1,2-4-4,2 2-11,3-2-94,5 0-181</inkml:trace>
  <inkml:trace contextRef="#ctx0" brushRef="#br0" timeOffset="32441.77">20288 4244 702,'0'0'42,"0"0"-39,0 0 102,0 0 1,0 0-63,0 0-28,0 0-5,-4-20 6,2 18 4,0 0-11,1 2-4,-1-1 28,2 1 8,0 0 0,0 0 9,0 0-9,0 0-12,0 0-15,0 0-10,-2 0-3,-2 7 0,-1 3 4,0 1 15,1 2 24,1-1-12,2 1-17,1 0-3,0 0 7,0 3-7,0 0-7,0 3-1,0 0 1,0 2-3,0-4 2,0 0-2,0-1 6,0-3 8,0 2-2,0-3-3,3 1-3,-2 0-4,0-1-4,-1-1 2,0 0-2,0-1 1,0 0 1,1 0-1,-1 0 0,0-2 3,1 2 3,0-1 1,2 2-1,-2 0-1,0 2-1,-1 1 3,1-1-3,0-1 3,1-1-4,0-1 1,-1-1-2,1 1 3,0-2-4,0 1 2,1 2 2,-1-1-3,1 0-2,1-1-1,0 1 2,-1-1-1,1-1-1,0 0 2,2-1 1,1 3 3,1-2 3,1 1-3,-2-2 0,2-1-5,-3-1 0,0-1 0,-2-1 0,1 3 0,0-2-1,2 1 1,1 4-1,-1-2 3,0 1-1,0-1 0,-1-1 1,0-2 0,0-2 2,-2 0 3,1 0-1,0-2-2,-1 0-1,3 0 3,-3 0-2,1 0 3,0 0-1,-2 0 0,2 0 0,0 0-2,2 0-2,0 0-2,1 0 1,0-3 0,-1-1 0,2 0 0,-2-1 2,0-1 2,-1-1 1,-2-1-1,1 0 1,-2 1 0,1-3-1,0 3-1,-1-3-2,-1 0-1,1-1 2,-2-1-2,0-1 1,1-3 1,-2 0-2,2-1 0,-1 1-2,-1-1 2,0 0 0,0-1-2,0-1 3,0 0-2,0 0 0,0 0-1,0 5 1,0-1 1,0 1-1,0 1-1,0-1 0,0-1 1,0 0-1,-3 0 1,-1-2 0,1-1-1,-1-2 0,-3 2 0,3-4 0,-2 4 0,0 0 0,2 3 0,-1 4 1,2 2-1,-3-1-1,1 2 1,0-1 0,-1 1 0,1 0 1,0 1-2,-1-2 1,1 2 0,-2-1-1,-1 1 1,0-1-1,-1 0 1,1 1 1,1 0-1,1 2-1,0 1 0,2-1 0,-3 1 1,-2 1-1,2-3 0,-2 4 0,0 0 1,0-2-1,0 3 1,-1-2 0,3 1-1,0 0 1,3 2-1,-3-1 1,0 1 0,0 0 1,0-1-1,-1 1-1,1 0 0,-1 0-2,0 0 2,-1 0 1,0 0 0,1 0-1,2 0-1,2 0 2,3 0-1,1 0-1,0 0 2,-1 0-2,1 0 2,-1 0-1,1 0-1,0 0-5,0 0-1,0 0-13,0 0-20,11 0-56,5 4-122,2 1-157,-2 0-376</inkml:trace>
  <inkml:trace contextRef="#ctx0" brushRef="#br0" timeOffset="32848.08">20273 4250 333,'0'0'639,"0"0"-633,0 0 2,0 0 50,0 0-22,0 0-25,0 0-9,1 7 34,5 0 23,1 0 8,1 2-27,1 0-4,1 3 7,5 3-9,1 0 4,4 5 1,1-2 2,-2 3-15,1-3-13,-5-1-2,-1 1-5,0-3-1,-5-2-4,0-3 2,-2-3 1,-1-1-3,-3 0-1,0-3 0,-2-2 0,0 1 0,-1-2-10,2 0-25,-2 0-52,0 0-79,0 0-82,0 0-223</inkml:trace>
  <inkml:trace contextRef="#ctx0" brushRef="#br0" timeOffset="33328.57">20316 4445 607,'0'0'56,"0"0"-44,0 0 38,0 0-8,0 0 15,0 0-19,-14-7 28,14 7 34,0 0-2,0 0-35,10 8 5,4 4 45,3 1-49,-1-1-1,0 1-34,-2 0-10,1-1-3,-1 1-3,1 2 2,0-2 7,2 1-3,0 0-4,0-1 1,-3-4-2,-2 1-5,-3-4-7,0 2 0,-4-3 2,1-1-2,-3 0-1,1-2 0,-1-1-2,-3 1 0,2 0-7,-2-2-12,0 0-5,0 0-7,0 0-7,0 0-29,0 0-56,0-4-26,-9-3-114,-3 1-128</inkml:trace>
  <inkml:trace contextRef="#ctx0" brushRef="#br0" timeOffset="33792.04">20358 4600 385,'0'0'222,"0"0"-156,0 0 42,0 0-11,0 0-17,0 0-40,-1-1-17,1 1 10,0 0 6,-2 0-16,2 0-6,-1 0-1,1 0-7,0 0 4,0 1 13,0 4 21,7 1 36,6 1-10,4 3-9,-1 1-10,0-1-16,-1 2-6,-3-1-8,3 1-4,-2 0 0,0 0-2,0-1-8,-3-2-4,-1 1-1,0-4-4,-4 0 2,-2-4-2,0-2-1,-3 0 0,0 0-2,0 0 2,0 0-7,0 0-11,0 0-35,0 0-28,0 0-99,-5 0-92,-10 0-245</inkml:trace>
  <inkml:trace contextRef="#ctx0" brushRef="#br0" timeOffset="34234.5">20318 4712 586,'0'0'99,"0"0"-70,0 0 58,0 0-36,0 0-32,0 0 6,-7 3-8,7-2 40,0 1 14,0 3 11,7 2 11,6 1 18,4 2-29,0 0 11,0 0-28,-1-1-29,-2 1-9,-1-1-8,-2 0-9,-1-1-3,-1 0-4,0 1-1,0-2 2,-1-1-3,-2-1-1,-2-3 1,-2 0-1,-2-2 0,1 0-5,-1 0-30,0 0-25,1 1-46,-1-1-98,0 0-118,0 0-342</inkml:trace>
  <inkml:trace contextRef="#ctx0" brushRef="#br0" timeOffset="34610.84">20412 4899 870,'0'0'69,"0"0"-50,0 0 61,0 0-32,0 0-32,0 0-7,-1 7 27,1-5 49,1 1-2,7 1-22,1 1 9,0-2-32,1-1-27,3-1-7,0 1-4,1-2-75,-5 0-152,-4 0-288</inkml:trace>
  <inkml:trace contextRef="#ctx0" brushRef="#br0" timeOffset="35877.67">20463 4301 753,'0'0'95,"0"0"-77,0 0 120,0 0-29,0 0-49,0 0-33,22-28 7,-18 17 14,2-5 14,-1-3-14,0-5-5,-1-4-23,3-5 11,0-3-18,0-6 0,0-1 0,-4 1 5,0 3-2,-3 3-7,0 4 16,-11 1-19,-7 3-5,-2 2-1,-1 2 0,2 3 0,1 1-2,5 1-1,2 3 1,1 3 0,6 4-3,-1 4 1,4 1-2,1 2-8,0 2-9,0 0-1,0 0-10,0 0-7,0 0 1,0 0-6,0 0 21,0 0-3,0 0 5,0 0 3,0 0 17,0 0-2,0 0-16,0 0-23,0 0-23,3 0-122,0 0-273</inkml:trace>
  <inkml:trace contextRef="#ctx0" brushRef="#br0" timeOffset="36493.37">20339 3665 753,'0'0'120,"0"0"-102,0 0 52,0 0 1,0 0 20,0 62-61,1-46-14,-1 0 12,0-1-5,0-5-11,0-1-6,0-3-4,0-4-2,0 0 1,0-2 0,0 0 7,0 0 4,0 0 11,0 0 13,0 0 3,0-5-28,0-3-10,0 0-1,0-3 1,0-3-1,0-2 0,0-4 0,0-3 1,0-2-1,0 4-1,0 4 1,0 7 6,0 3 15,0 3 4,0 3-3,0 1-1,0 0-6,0 0-11,0 0 2,0 0 6,1 0 9,3 0 5,3 0 0,5 0 4,3 5 0,4 0-9,-1 1-6,4-1-9,1 1-5,5-3-1,3 1-80,-3-2-204,-3-2-360</inkml:trace>
  <inkml:trace contextRef="#ctx0" brushRef="#br0" timeOffset="38405.91">20365 3164 981,'0'0'260,"0"0"-244,0 0 95,0 0 33,0 0-70,0 0 9,0-32-68,-5 53-10,-3 10 2,-3 7 36,1 2-1,-1-4-17,2-5-14,2-4-8,2-6-2,1-4-1,1-6 0,2-4-23,1-3-42,0-4-24,0 0-49,11 0-48,9-9-13,8-6-161,2-2 16</inkml:trace>
  <inkml:trace contextRef="#ctx0" brushRef="#br0" timeOffset="38855.91">20506 3279 442,'0'0'98,"0"0"28,0 0 1,0 0-9,0 0-12,0 0-23,1-42-16,-1 33-2,0 1-12,0-1 16,9-1-2,2 0-17,7 1-22,3 2-9,4 2 7,-2 5-12,-1 0-1,-6 0-6,-6 9-2,-5 5-5,-5 3 0,0 2 0,-7 2 0,-8-2 0,-4 1 0,0-2-1,3-1-6,2-3 0,1-1 4,6-2-6,0-2 5,3-4 3,2-1 0,1-2 1,1 0 0,0-2 0,0 1 3,9-1-2,5 1 2,2-1 0,-2 0-2,-1 0 1,1 0-2,-1 0 1,2-4 0,2-1 1,4 1-2,1-2 0,-3 3-48,-3 1-106,-5 0-83,-4-1-289</inkml:trace>
  <inkml:trace contextRef="#ctx0" brushRef="#br0" timeOffset="39829.63">21007 3180 848,'0'0'294,"0"0"-289,0 0 24,0 0 67,0 0-46,0 0-25,-70-35-20,49 43-4,1 7 15,4 8-2,8 2-13,4 3 10,4-1-3,0-2 1,0-5-6,7-3-3,5-4 0,4-3-25,5-5-28,3-2-7,2-3-21,-1 0 1,-1 0-43,-3-8 3,-1-4-4,-1-1 74,-3 1 24,-3-1 26,-1 0 19,-3 3 29,-4-1 87,-3 4-13,-2 2 0,0 0-25,0 3-23,0 0-33,-1 2-11,-3 0-12,2 0-12,0 1-6,-2 11 0,3 5 1,0 2 16,1 1-10,-1-2-7,1-3 2,-1-3-2,1-3 0,0-6-6,0-2-10,0-1 1,0 0 11,0 0 1,4-9-17,6-4 1,1-3 11,3 0 4,2-2 4,-2 0 2,0 2-2,-3 4 19,-3 4 8,-5 4 2,1 2 15,-3 2-21,-1 0-9,4 0-13,0 3-1,2 8 0,2 4 6,-3 1-3,-3 1 0,-2-1 1,0-2-4,0-2 1,0-5-1,-4-2-5,2-3-29,2-2 11,-1 0-6,1 0 23,0-7 5,0-4-8,0-2 5,5-2 4,4 1-1,3 1 1,-1 3 9,-2 1 9,2 4 8,-2 3-14,0 2-1,-1 0 6,-1 0-8,0 1-2,-1 6-2,0 2 3,-1 0 0,0 3 1,-1 1 5,-3 2-3,-1 0 1,0 0-6,0 1 1,0-1-4,-3-2-2,-1-3-1,1-3 0,3-2-8,0-2-47,0-1-80,0-2-58,7 0-178</inkml:trace>
  <inkml:trace contextRef="#ctx0" brushRef="#br0" timeOffset="40234.09">21385 3097 620,'0'0'489,"0"0"-483,0 0 22,0 0 91,40-56-21,-27 52-24,0 1-59,-1 3-15,-1 0 3,-2 0-3,-2 4-11,-5 6 1,-2 1 1,0 3-2,-2-3-2,-7 4-15,-2-4 17,0-1-4,3 2 1,1-4 3,5-3 3,0-1 3,2-3 3,0-1 2,2 0 15,14 0 28,11-1-21,13-5-17,11-2-5,6-1-158,3 0-470</inkml:trace>
  <inkml:trace contextRef="#ctx0" brushRef="#br0" timeOffset="41104.65">23128 4887 656,'0'0'331,"0"0"-317,0 0 106,0 0 20,0 0-29,0 0-38,-2 3-45,2-3-7,0 2-5,2-2-5,2 0 3,2 0-5,3 2-2,5-2 0,1 0-3,3 0-3,-1 0 0,-3 0-1,-4 0-5,-3 0-48,-5 0-57,-1 0-64,-1 0-101,0 2-199</inkml:trace>
  <inkml:trace contextRef="#ctx0" brushRef="#br0" timeOffset="41307.82">23139 4991 857,'0'0'226,"0"0"-213,0 0 87,0 0-19,0 0-57,0 0-24,75 6-2,-54-4-69,0 2-71,0-4-237</inkml:trace>
  <inkml:trace contextRef="#ctx0" brushRef="#br0" timeOffset="41960.54">23538 4984 917,'0'0'23,"0"0"7,0 0 72,0 0-37,0 0-47,0-59-8,1 45 18,6 2 34,1-1-27,1 2 12,2 2 23,3 2-15,0 0-42,2 2 9,2 4 4,-3 1-14,1 0-7,0 0-5,-4 7 0,-5 5-9,-7 0-18,0 3-24,-5 1 1,-12 1 16,-2-1 8,1-1 14,1 1-3,4-2 13,2 1 2,4 0-1,0-1 0,-2-1 1,0-1 0,-2-1-3,2-2-21,2-3 4,4-2 12,3 1 1,3 2 7,13-2 4,8 1 38,0-5-10,0 0-9,-5-1 1,-6 0-2,-2 0 4,-2-4-3,-1-7-12,-1 0 1,-3-1 3,-2-3-9,-2-1 2,0-1 7,-2 1-9,-10 0-6,-5 2-1,-2 4-4,1 1 2,1 3-5,4 2-33,6 4-48,6 0-24,1 0-62,1 0-170,15 0-334</inkml:trace>
  <inkml:trace contextRef="#ctx0" brushRef="#br0" timeOffset="42380.89">23912 4961 1240,'0'0'0,"0"0"18,0 0-18,0 0 21,-62-5-17,46 17-4,5 6-2,2 4 0,6 2 1,3 2-2,0 0-2,5-2 5,9-6 2,-1-3 3,5-4 13,-2-4 9,2-2 3,-2-5-2,-1 0 16,-2 0-24,-2-8-12,0-8 5,0-4 10,-1-3 7,-3-4-5,-3 1 7,-2 2-11,-2 3-7,0 2-3,-2 7-11,-9 3 0,0 3-8,-3 2-5,1 3-6,0 1-19,1 0-21,4 1-68,3 9-8,4 0-82,1 1-222</inkml:trace>
  <inkml:trace contextRef="#ctx0" brushRef="#br0" timeOffset="43491.81">24270 5022 1044,'0'0'215,"0"0"-215,0 0 0,0 0 33,0 0-30,-74-9-1,63 23-2,1 5-2,5 3 1,3 1 0,2 2-1,0-4 0,0-1-5,14-6-23,3-1-19,5-5 3,3-3-26,1-2-20,-2-1 45,-1-2 29,-3 0-19,-4-2-24,-4-5 57,-4-2 4,-1-1 14,-3 0 14,-1 1 62,1 0-3,-1 1 10,-1 1-33,-2 2 4,0 3-11,0 2-8,0 0-20,0 0-25,0 0-4,0 0-7,-2 5-7,0 9 12,-1 3 2,1 1 10,2 2-6,0-3-2,0-3-1,0-3-2,0-6 1,0-3-28,0-2-11,0 0 16,0-3 16,4-8-9,3-4-26,4-1 42,-2 1 1,1 1 0,-1 1 20,0 5 19,-2 2 4,-2 1 2,1 3-1,1 2-25,5 0-7,1 2 3,3 9-7,-3 1 1,-1 1-1,-6-1-7,-3 1 0,-3 0-2,0-1-4,0-3-3,-4-1 0,-3-2 1,1-3-4,2 0-8,3-3-8,1 0 3,0 0 15,0 0 8,0-7 6,0-2-3,0 0 3,2-4-3,4 1 4,1 0 10,2 2-10,-2 3 1,0 1 4,1 2-1,-1 3 4,3-1-5,0 2-7,3 0 2,0 0 0,-3 0 7,1 5-2,-5-3-1,0 2-1,-4-1-3,0 0 1,-2 0-3,0-1-1,0 1-1,0 2 6,0 1 1,0 5-3,0 2 13,0 1 1,0 4 6,-2-1-8,-3 1-9,-1 2-4,1-3 4,-1-1 0,3-2-1,-2-4-2,3-4-2,0-2-1,1 0 3,-1-1-4,0-1-1,0 1 0,1 0-4,-2 0-30,1 0-37,-1-2-54,3-1-108,0 0-261</inkml:trace>
  <inkml:trace contextRef="#ctx0" brushRef="#br0" timeOffset="46572.8">21328 6101 989,'0'0'13,"0"0"-3,0 0 10,0 0 14,-79 14-9,51 14 1,1 5 11,4-1 4,7-1-16,10-4-8,6-4-2,0-3-8,17-6 9,6-2 6,3-5 1,5-6-8,-3-1-11,-3 0-1,-4-10-1,-3-5 4,0-5-1,-3-1-3,-3-5 3,-2-1 0,-3-2 1,-4 4-2,-3 2 8,0 4 10,-2 4-8,-7 2-4,-3 0-10,-1 4 0,2 1-3,-1 0-24,3 5-40,5 2-18,-1 1-47,-1 0-103,-2 0-61,0 0-226</inkml:trace>
  <inkml:trace contextRef="#ctx0" brushRef="#br0" timeOffset="46916.55">21324 5992 629,'0'0'236,"0"0"-196,0 0 95,0 0-4,0 0-59,0 0-48,-6 0-19,0 20 28,1 6 34,3 6-10,2 4 0,0 3-6,0 1-17,1-3-4,1-1-12,0-2-8,-2-2-3,0-2-6,0-3 0,-3-3 1,-1-6-2,-1-5 3,3-4-3,0-5-1,2-1 1,0-3-1,0 1 0,0-1-3,0 2-17,0-2-25,0 0-43,4 0-85,6 0-71,3-4-135</inkml:trace>
  <inkml:trace contextRef="#ctx0" brushRef="#br0" timeOffset="48116.5">21425 6304 237,'0'0'57,"0"0"-39,0 0 42,0 0-11,0 0-1,0 0 9,0-9 30,0 8-3,6 0-26,5 1 9,1 0 12,5 0 2,2 2-33,8 8-14,3 5-12,6 4-6,1 2-9,1 3 0,-3-1-5,-2 0 0,-6-1 1,-3 3 13,-4-2-2,-5 0-10,-5 1 6,0-3-1,-3 0-4,-1-5-3,0-3-2,0-5-1,-3-1-3,0-4-5,-1-2 5,-1 1 4,1-2 1,0 0-1,-2 0 2,2 0-2,0 0-1,1 0 1,-1 0-3,0 0-11,0 0 0,0 0 5,1 0-13,-3-6 5,2 0 11,0-2 2,-1-3 0,1 2 4,0-2 0,0 1 0,-2 0 5,2 3 0,-2-2 5,1 2-5,-1 1 1,2 1 10,-1 1-11,-1 1 4,0 0 0,0 2 5,0 0-2,0 1-7,0 0 1,0 0-5,0 0 0,1 0-1,2 0 1,3 0 4,4 5 3,-1 5 3,0 0 9,-1 1-1,-3-1-5,-3 0-4,-1-1-4,-1-2 1,0 0-3,0-1 5,0 1-2,-2 2 3,-10-2-4,-6-1 4,-9 1-10,-5-3-4,-2-1-75,6 1-113,9-3-197</inkml:trace>
  <inkml:trace contextRef="#ctx0" brushRef="#br0" timeOffset="49113.71">22138 6784 508,'0'0'192,"0"0"-181,0 0 79,0 0-19,0 0-51,0 0-19,0 0-1,0 0 0,0 0 8,0 0 30,0 0 20,0 0 5,0 0 3,0 0-22,0 0-19,0 0-12,0 0-7,0 0-6,0 0 1,0 0-1,0 0-2,0 0 1,0 0 1,0 0 1,0 0-1,0 0 0,0 0 1,0 0-1,0 0 0,0 0-1,0 0 0,0 0 0,0 0 0,0 0 2,0 0-1,0 0 0,0 0 0,0 0 2,0 0-2,0 0 0,0 0-27,0 0-81,0 0-133,0 0-321</inkml:trace>
  <inkml:trace contextRef="#ctx0" brushRef="#br0" timeOffset="49230.17">22138 6784 710</inkml:trace>
  <inkml:trace contextRef="#ctx0" brushRef="#br0" timeOffset="57917.74">22118 6782 22,'0'0'825,"0"0"-746,0 0 30,0 0 39,0 0-46,0 0-14,0 0-32,-2-17-22,2 17-16,0 2-9,0 11-8,4 8 12,3 6 30,0 7 5,-2 3-11,-1 3-6,-4-4-8,0-3-12,0-6-4,0-6-2,-2-8-4,-1-3 2,1-8-3,2-2-5,0 0-53,0-4-25,0-12-95,14-6-158,4-3-183</inkml:trace>
  <inkml:trace contextRef="#ctx0" brushRef="#br0" timeOffset="58206.74">22331 6953 1161,'0'0'68,"0"0"-62,0 0 7,0 0 11,0 0-15,0 0-9,-8 9-4,3-7-7,0 0-2,4-2 7,1 0 6,0 0 21,0-8 15,0-1 19,4 3-20,0-2-7,1 4-4,-3 3-23,1 1-1,-1 0-17,4 0-90,1 3-89,0 3-228</inkml:trace>
  <inkml:trace contextRef="#ctx0" brushRef="#br0" timeOffset="58726.51">22559 6838 730,'0'0'116,"0"0"-111,0 0 51,0 0 15,0 0-47,0 0-9,-1-23-6,1 18 31,2-2 25,9 0-31,2 3 13,-1-2 28,1 4-14,-1 2-24,1 0-12,-1 15-6,-1 10-1,-4 6-11,-7 7-7,0 5 3,-7-2 2,-10-3-1,1-5-4,-3-8 0,3-6-19,0-9-22,5-5-5,6-5 12,1 0 12,3-11 19,1-6-9,0-5 12,0 2 6,5 1 20,2 5 40,0 7-19,1 3-14,2 4-13,1 0-16,3 4-3,2 9-1,-2 1 0,-1 2 0,-1-4-2,1 1-4,-1 1-120,2-7-86,2 0-292</inkml:trace>
  <inkml:trace contextRef="#ctx0" brushRef="#br0" timeOffset="59632.82">22889 6939 870,'0'0'90,"0"0"71,0 0-23,0 0-57,0 0-35,0 0-41,0 21 0,0-4 16,0 3-7,0-3-9,0-2-4,0-3-1,0-4-1,0-3-45,0-5-15,0 0 14,2 0 22,4-10 25,1-8 0,1-4 0,1-2 4,-2 0 16,2 1 29,0 6-7,2 4 0,-1 3 11,1 8-23,-2 2-20,4 0-2,1 12-6,0 7 0,-2 7 2,-5-1-2,-5-1 1,-2-1-3,0-4-1,-2-6-19,-3-3-20,1-6-8,1-3 14,3-1 12,0 0 22,0-3 23,0-9-17,0-5 0,5-1-4,6-4 1,0-3 6,3 2 8,-2 4 9,1 4-3,1 5 0,-1 5-7,-2 5-3,-1 0-3,-1 6-4,-2 11-2,-2 5-1,-3 2-3,-2 2 1,0-5 0,0 0-1,-1-4 0,-4-4-23,2-3-46,1-4-73,2-4-33,3-2-150,12 0-215</inkml:trace>
  <inkml:trace contextRef="#ctx0" brushRef="#br0" timeOffset="60330.87">23349 6870 1025,'0'0'146,"0"0"-113,0 0 128,0 0-62,0 0-77,0 0-21,4 35 7,-4-1 22,0-2-21,0 1-2,0-4-5,1-6-1,1-4 1,1-7-2,1-5 0,-2-5-3,0-2 2,3 0 1,1-1 6,2-11 0,1-6-4,2-3 2,-2-6-1,-2-1-2,3-3 1,-2 4 1,1 1 1,-2 7 3,2 3 6,-4 7 7,-2 3-2,0 5-10,-3 1-5,0 0-3,1 5-20,0 10 11,0 4 5,-1 3 3,0 2 2,0 1-1,0 1 0,-2 1 0,2-5 0,0-2 0,0-4 1,0-5 0,1-2-1,2-5 3,1-1 2,-1-3-1,1 0-2,1 0 5,0 0 4,1-9-7,1-2 1,2-2 1,-1-4-2,-1 2 4,0-4-1,0 2 12,-1 0-6,-2-1-3,1 3-2,-3 3 1,0 1-1,-1 1-3,-1 2-1,0-1-2,0 3 1,0 0-1,0 3-2,0-1-6,0 1-30,0 2-59,0 1-46,0 0-168,1 0-283</inkml:trace>
  <inkml:trace contextRef="#ctx0" brushRef="#br0" timeOffset="60921.66">23717 6854 956,'0'0'132,"0"0"-104,0 0 21,0 0-4,0 77 63,-4-35-53,0 0-42,-3-2-5,-2-4 2,1-6-6,0-4-3,2-6 0,2-7 0,1-3-1,0-4 0,3-2-2,0-3-2,0-1 1,0 0-8,0 0 4,0 0 2,0 0 1,0 0-1,0 0 5,0 0 4,0-3-3,0-6 5,2 0-3,1-2 6,2 0 5,-1-1-1,-2 2 0,4 3 17,-3 0-5,2 2-12,2-1-1,-1 4 4,1-1 0,2 1-1,3 2-3,2 0 2,0 0 0,0 7-2,-3 4-1,-3 3 3,-6 1-7,-2 3-4,0 1 0,-7-2-1,-10 1 1,-3-3 0,-4-4 4,2-3-7,1-3-17,3-3-25,6-2-10,5-2-54,6-11-143,1-4-375</inkml:trace>
  <inkml:trace contextRef="#ctx0" brushRef="#br0" timeOffset="81703.96">18699 5827 231,'0'0'32,"0"0"-10,0 0 0,0 0 7,0 0 6,0 0-21,0 0-12,0 0-1,0 0 7,1-1-3,-1 1 0,0 0 16,0 0-3,0 0-8,0 0-6,0 0-4,0 6 0,0 6-99</inkml:trace>
  <inkml:trace contextRef="#ctx0" brushRef="#br0" timeOffset="85169.93">18419 6036 110,'0'0'129,"0"0"-99,0 0-1,0 0 50,0 0 26,0 0-35,0 0 12,-25-44-23,25 40-7,0 2 48,0 0-8,0 0-43,0 2 18,0 0 8,0 0-19,0-1-1,0 1-22,0 0 29,0 0-32,-2 0-11,-3 0-10,-5 0-8,-2 0 0,-2 5-2,-1 4-27,1 0-37,1-2-33,8 1-63,5-3-97,0-2-65</inkml:trace>
  <inkml:trace contextRef="#ctx0" brushRef="#br0" timeOffset="85376.59">18550 6019 711,'0'0'267,"0"0"-254,0 0-12,0 0 91,0 0-25,0 0-27,-60 29-35,49-17-5,0-1-6,3 0-54,1 0-78,-1-5-123,1-4-247</inkml:trace>
  <inkml:trace contextRef="#ctx0" brushRef="#br0" timeOffset="86230.91">17487 6212 1056,'0'0'0,"0"0"-5,0 0 5,0 0 30,0 0 21,0 0-21,-15-56-24,15 47 8,0-5 23,0 1 7,3-3-24,11 2 16,2 1-7,3 3-21,-1 6 2,2 4 2,-4 0-3,-3 15-2,-4 7-3,-4 2-2,-5 1 2,0 1-1,0-2-3,-7-3 1,-5 0-1,0-6-3,-2-3-17,0-3-12,1-4-15,-1-2-1,0-3 20,3 0 17,3 0 11,3 0 1,4-7 16,1 0 27,0 1 14,0 1-28,7 3 2,0 0-14,0 2-11,2 0-7,0 0-1,2 8 1,-1-1-1,1 4 1,3 0-2,0 0-3,5-1-68,3-2-26,3-3-16,3-3-89,-2-2-34,-1 0-48</inkml:trace>
  <inkml:trace contextRef="#ctx0" brushRef="#br0" timeOffset="86567.96">17817 6187 733,'0'0'98,"0"0"-73,0 0 69,0 0-9,0 0-30,0 0-28,-34-35-25,20 45 1,3 5 5,4 4-2,4 3 1,3 0 2,1-2 3,15-3 0,4-2-2,2-7 1,-2-2-1,-1-4 0,-4-2 0,-3 0-2,0-6 5,-3-9-2,0-1-2,-5-5-2,-3-2 0,-1-2 0,-1 1-3,-9 4-1,-4 4-2,0 5-1,-1 6-8,0 3-23,-2 2-29,5 0-13,3 4-88,8 4-70,1 1-26</inkml:trace>
  <inkml:trace contextRef="#ctx0" brushRef="#br0" timeOffset="86912.62">18021 6160 908,'0'0'40,"0"0"-35,0 0 62,0 0 7,0 0-33,0 0-12,-11 42-10,8-19-2,3-1-8,0 0 6,12 0-3,2-5-4,2-3-1,1-3-2,0-8 4,-1 0 5,-1-3 2,-1-3 15,-2-8-3,-3-5-1,-2 0 8,-7-3-2,0 1-2,0-1-12,-2 0-7,-11 3-3,-2 1-9,-3 2-7,-2 1-2,0-1-19,4 4-51,3-3-27,5-1-33,8 1-160,0-1-226</inkml:trace>
  <inkml:trace contextRef="#ctx0" brushRef="#br0" timeOffset="87583.65">17620 5122 1016,'0'0'104,"0"0"-59,0 0 67,0 0-47,0 0 0,0 0-20,33-33-25,-24 31-19,1 2-1,-1 0-6,4 0-26,-1 0-83,-1 0-19,-1 3-54,-3 0-73,-4 1-89</inkml:trace>
  <inkml:trace contextRef="#ctx0" brushRef="#br0" timeOffset="87791.83">17596 5229 491,'0'0'637,"0"0"-630,0 0-4,0 0-3,66-34 4,-59 34-2,-2 0-2,2 1-26,0 5-89,-3-1-161,-2-3-196</inkml:trace>
  <inkml:trace contextRef="#ctx0" brushRef="#br0" timeOffset="88532.8">16929 5040 1195,'0'0'64,"0"0"-64,0 0-16,0 0 16,0 0 16,0 0 9,-10 29-21,-4-16-4,-2-2 0,4-4-47,1-5 5,5 0 10,0-2 1,2 0 23,1-4 8,2-8 3,1-3 5,0-3 3,2 0 20,11-1-3,3 2 9,-2 5 1,0 4 5,-3 4 5,-2 4-16,-3 0-13,-1 7-15,2 12-3,-3 7 4,-3 5 4,-1 4-1,0-1-3,-5 1-4,-9-3 0,-1 0-1,-4-4-9,-2-4-33,-5-5-40,-1-5 2,-1-7 28,2-6 23,7-1 19,7-5 10,7-12 20,5-4 39,0-1-13,5 0 20,7 5 7,1 2-28,0 5-17,-1 5-8,-1 5-7,-1 0-4,3 13-7,1 8 1,2 2-1,-3-1-1,-1-2 0,0-4-1,1-2-8,3-5-40,4 0-73,5-5-77,1-4-42,-1 0-169</inkml:trace>
  <inkml:trace contextRef="#ctx0" brushRef="#br0" timeOffset="88968.87">17157 5192 525,'0'0'608,"0"0"-583,0 0-14,0 0 26,0 0 1,0 0 23,7 32-14,-7-9-39,0 1-7,-7-4-1,-2-2-20,1-5-22,2-4-12,4-6-13,0-3 20,2 0 39,0-9 8,0-9 0,2-5 0,7-5 5,0-5 29,1 0 21,1 3 21,0 3-26,2 8 31,1 4-28,0 5-15,-3 6 1,0 4-16,-2 0-15,1 5 3,1 11 3,-1 2-3,-2 4 7,-3 3 2,-3 0-8,-1 2-3,-1-2-5,0 0-1,0-5-3,0-4-1,0-3-29,0-5-37,0-2-31,0 0-77,0-6-54,0 0-148</inkml:trace>
  <inkml:trace contextRef="#ctx0" brushRef="#br0" timeOffset="89129.89">17079 5271 1205,'0'0'107,"0"0"-106,0 0-1,89-53 3,-48 46-3,4 5-15,2-3-253,-1 1-681</inkml:trace>
  <inkml:trace contextRef="#ctx0" brushRef="#br0" timeOffset="98623.78">23483 5209 34,'0'0'0</inkml:trace>
  <inkml:trace contextRef="#ctx0" brushRef="#br0" timeOffset="98701.82">23652 5242 228,'0'0'0,"0"0"-42,0 0-47</inkml:trace>
  <inkml:trace contextRef="#ctx0" brushRef="#br0" timeOffset="136087.74">4614 5391 597,'0'0'49,"0"0"-42,0 0 39,0 0 5,0 0 18,0 0-31,0 0-29,-6-4 0,6 4 18,0 0 3,0 0-3,0 0 4,0 0-5,3 0-2,13 0 12,6 0 11,6 0-4,4 0-14,2-2-3,2 1 6,-3-1-7,-4 0-6,0 2-1,-4-2-5,-6 2-4,-4 0-3,-5 0-3,-3 0-1,-3 0-2,-2 0 0,-2 0 0,0 0 1,0 0 0,0 0 0,0 0-1,0 0-1,0 0 0,0 0-4,0 0-7,0 0-8,0 0-15,-4 0 6,2 0-13,-3 0-15,3 0 5,-1 2-13,-1 0 2,0 1-38,-3 1-7,-2-1 42,-2 0-51,-3-1-27,0 0-94</inkml:trace>
  <inkml:trace contextRef="#ctx0" brushRef="#br0" timeOffset="136329.4">4680 5406 664,'0'0'76,"0"0"-35,0 0 58,0 0-31,0 0-23,0 0-3,83 0-7,-59-1-19,-4 1-7,0 0-8,-4 0-1,-3 0-50,-1 0-136,-3 0-229</inkml:trace>
  <inkml:trace contextRef="#ctx0" brushRef="#br0" timeOffset="161848.61">1964 6058 919,'0'0'98,"0"0"-97,0 0 69,14-56 26,-14 42-25,0 0-26,0 2 3,-7 0-27,-2 2 5,1 3 9,-4 1-10,-6 3-15,-7 3-7,-7 0-3,-9 22-1,-4 13 0,0 13-2,3 14 3,12 6 4,9-1 2,11-10-5,10-11-1,0-17 0,15-10-4,8-8-10,6-9-49,4-2-41,2-2-19,2-12-39,1-2-120,-3 0-224</inkml:trace>
  <inkml:trace contextRef="#ctx0" brushRef="#br0" timeOffset="163371.43">1983 6249 763,'0'0'84,"0"0"-67,0 0 117,0 0-9,0 0-32,0 0-21,-1-56-24,13 46 11,8 3-4,1 3-17,5 4-22,2 0 6,-1 15-13,-3 6-8,-6 4 2,-9 2-2,-7 2-2,-2-1 1,-4-2-14,-13-4-10,-1-3 2,3-9-10,3-6-9,8-4 7,0 0 34,1-14 13,3-7 13,0-3-2,2-4 4,7-1 2,8-2-13,0 0-17,6 4-6,4 2-32,-1 9-86,3 7-22,-3 7-41,-6 2-35,-7 2 15,-8 10-43,-1-3-8,-1-1 258,1-4 25,5-3 189,0-1-27,-2 0-32,0 0-43,-2 0 34,-3-1-40,0 0-27,0 1-40,-2 0 4,1 0-8,-1 0-19,0 0-11,0 0-1,0 0 0,0 0-3,0 0 0,0 0-1,1 0 4,0-1 7,1 1 10,-2 0 3,0 0 0,0 0 7,0 0-9,0 0-4,0 0-1,0 0 1,0 0-10,-5 4-4,-4 11 3,2 7 2,-2 5 3,-2 6-7,2 0 1,2-3 1,5-5-5,2-4-1,2-7-1,16-7 0,3-4 0,4-3 0,-1 0 3,0-12-2,-2-4 1,-3-3-1,-4-4 0,-3-3 0,-4-2-2,-5-4 0,-3 0-5,-3 3-9,-12 6-14,1 8-26,-1 9 18,3 6-12,3 0 6,2 1 12,7 8 6,0 1 1,3-1 17,12-1 7,5-5 2,4-1 1,7-2 8,6-2 5,2-9 2,-3-1-2,2-3-1,-8-1 1,-2 3 11,-8 1-1,-9 1-11,-6 4 6,-5 1 2,0 2-5,-7 2-16,-9 2-2,-4 2-14,-1 13 2,5 5 3,3 7 2,4 4 4,9 4 3,0-2 2,0-5-2,8-4 1,-2-6 4,-2-4 2,-1-3-2,-3-3 3,0 0-6,0-1-2,-8-1 0,-1 0-31,5-4-27,1-2 4,3 0 35,0-2 18,0-9-1,0-3 2,7-3 14,5 2 2,0-1-4,-2 1-1,2 0-3,-3 1-1,2-3-1,5 0 0,0-3-6,7 4 0,1-1 0,0 2 2,0 3 3,-5 0 0,-5 4 3,-6 2 0,-3 1-3,-5 2 7,0 2-1,0 1-11,-12 0-26,-3 9-2,1 8 17,3 5 9,9 3-3,2-1 5,8 1 2,11-3 48,0-7 10,-2 0 3,-6-2-36,-4-1-12,-7 0 0,0 1-10,-4 0-5,-13-2-5,-3-5-65,0-4-85,4-2-41,7-5-160,9-12-180</inkml:trace>
  <inkml:trace contextRef="#ctx0" brushRef="#br0" timeOffset="163594.28">3141 6309 1041,'0'0'220,"0"0"-219,0 0 12,0 0 105,64-20-101,-40 18-17,4-4-20,6-1-155,1-3-168,0 0-449</inkml:trace>
  <inkml:trace contextRef="#ctx0" brushRef="#br0" timeOffset="164458.27">3612 6101 1093,'0'0'30,"0"0"-21,0 0 72,-62-13-44,44 30-23,2 6-12,8 8 0,7 3-1,1 0 1,0-3 7,8-2 9,0-7 2,-3-2 8,-1-3-4,-4-3-11,0-1-6,-9-3-4,-7-3-3,-4-3-56,-1-4-25,1 0-11,2 0-37,6-10 44,8-4 19,4-2 66,2 1 14,13 0 12,4 3-1,4 4-5,6-1-7,1 3-5,4-2 11,1 2 9,-1-3 10,4-1 0,-4-1-15,-4-1 2,-4-1-4,-6 1 9,-9 0 12,-7 3-12,-4 2-7,0 1 2,-9 6-19,-11 0-6,-1 6-10,-1 11 3,4 4 2,6 3-9,7 1-26,5-3-20,0-3-7,18-8-29,5-6 30,9-5 45,1 0 19,2-13 2,0-5 6,-1-6 12,0-1 21,-7-1 18,-6-1-5,-7 5-14,-8 8 0,-5 4-23,-1 8-11,0 2-4,-3 12-47,-4 8-32,2 5-9,3 0 20,2 2 4,0 0 55,4-4 4,10-7 3,4-7 2,5-9 25,5 0 68,3-16 14,4-6-14,3-9-10,1-5-35,0-6-6,-5-1-13,-5 1-12,-8 4 8,-9 7-4,-10 5-17,-2 10 6,-2 6 2,-14 10-2,-4 0-10,-1 12-6,-2 9 4,2 6 2,0 9 4,1 7-1,2 3 6,2-1-3,7-8-4,9-7-2,0-6-21,0-5-152,7-6 13,-5-4-252</inkml:trace>
  <inkml:trace contextRef="#ctx0" brushRef="#br0" timeOffset="164695.68">4259 6166 806,'0'0'358,"0"0"-339,72-35 93,-51 35 29,-3 0-84,-2 9-34,-1 8-3,-5 6-12,-8 2 2,-2 3-3,0-1-3,-6-2 3,-6-1-6,0-6-1,2-5-9,2-5-66,-1-6-109,3-2-116,1-4-424</inkml:trace>
  <inkml:trace contextRef="#ctx0" brushRef="#br0" timeOffset="164840.72">4513 6067 1173,'0'0'38,"0"0"-38,0 0-6,0 0-27,61-14-112,-54 34-71,0 0-139</inkml:trace>
  <inkml:trace contextRef="#ctx0" brushRef="#br0" timeOffset="165358.37">4677 6206 875,'0'0'61,"0"0"25,0 0 26,-41 58-90,26-38-18,1 0-4,4-5-26,7-3-41,3-7 10,0-5 24,13 0 33,5-11 8,3-3 11,-4 1 57,-3 0-25,-5 3-24,-4 1-17,-5 1-5,2 2-5,-1-1-2,2-1 2,9 1 3,4-3 38,5 4 49,0 1 37,-2 4-51,-3 1-18,0 6-31,-2 11-10,-5 4-2,-7 3-8,-2 0-6,0-1-1,-11 0-35,-5-6-17,1-5-9,3-7-21,5-5 9,7-5 73,0-12 21,2-5 53,12 0-4,6-3-5,1 3-8,3 4-11,0 3-13,-2 8-12,-1 6-11,-3 1-8,-2 7-1,-5 10-1,-4 4-2,-5 1 2,-2 0 0,0-2-24,0 0-42,0-2-59,0-3-50,0-2-44,7-7-199</inkml:trace>
  <inkml:trace contextRef="#ctx0" brushRef="#br0" timeOffset="166296.55">5330 6249 1081,'0'0'108,"0"0"-81,0 0 61,-59-2-28,23 22-30,2 5-18,9 2-12,9 0-3,11-4-43,5-4-9,6-7 23,15-9 1,4-3 31,2-1 3,-1-13 0,-6-1 24,-4-2 8,-5 1 19,-4 5-26,-4 2-11,-3 8 6,0 1 1,0 5-24,0 14-8,-1 3 8,-1 3 0,2-3 0,0-4-3,2-6-34,10-9-39,6-3 16,0 0-18,5-12 5,-2-3 34,-1-1 34,-2-1 0,-4 1-10,-3 2-26,-1 2-2,-2 1-79,2 1-3,1 0 110,2 2 15,-1-1 3,1 1 73,-3 1 50,-3 3-25,-5 2-9,0-1-27,1 3-19,-3-2-21,0 2-10,0 0-12,0 0-3,0 0-2,0-1 2,0-1 2,0 0-2,0-6-9,0-4-5,0-1 10,0-3-13,0 3-7,0 0 6,0 8 2,0 3 10,0 2 6,0 0 1,2 9 0,2 9 0,0 4 12,2 1-3,2-1-1,2-3 0,3-3-1,-3-3-3,-2 1 14,-1 1-6,-4-1 1,-3 4-10,0 0-3,1-3-1,2-4-35,7-6 30,3-5-10,8 0 10,1-10 5,3-9 5,0-3 30,0-3 16,-2-1-9,-2 2-4,-3 1-2,-5 4-20,-4 7-12,-6 7 8,-3 5-1,0 0-11,-7 7-6,-7 8 0,-3 3 6,5 4 0,5-1-1,7-1-1,0-2-1,5-2-12,10-6-8,6-3 7,4-5-21,2-2-36,3 0-58,-1 0-114,1-2-103</inkml:trace>
  <inkml:trace contextRef="#ctx0" brushRef="#br0" timeOffset="166626.8">6180 6331 993,'0'0'118,"0"0"-38,0 0 132,15-58-108,-24 56-51,-9 2-39,-5 8-11,-2 11-3,6 7-3,4 5-5,9 0-18,6-4-23,0-4-33,2-7-40,9-6 66,2-7 53,-1-3-18,1-2 21,1-10 7,-5-6 4,2 3 19,-6 2 17,0 8-20,-4 3 5,-1 2 6,0 0-19,0 10-14,0 3-5,0 2 7,0 1-1,7-3-5,5-4 3,7-3-4,2-5-9,3-1-70,4 0-47,-1-11-334</inkml:trace>
  <inkml:trace contextRef="#ctx0" brushRef="#br0" timeOffset="168567.69">7209 6217 979,'0'0'415,"0"0"-386,0 0-1,0 0 86,0 0-74,0 0-31,-49 32 4,19 8-3,-1-2-6,-2-2-4,4-7-7,11-8-40,7-8-30,10-11-16,1-2-20,14-17 102,11-13 11,9-8 2,7-9 1,0-5 13,4-3 26,-5 7 10,-8 9 5,-10 14 5,-6 12-10,-9 9-1,-4 4-2,-2 11-31,2 21-8,-1 14 15,-2 7 1,0 1-7,-4 1-9,-8-5-1,-2-6-6,5-5-3,2-11-2,3-8-42,2-9-65,1-5-73,-1-6-142,-3 0-170</inkml:trace>
  <inkml:trace contextRef="#ctx0" brushRef="#br0" timeOffset="168799.86">7064 6309 562,'0'0'717,"0"0"-683,0 0 102,0 0-10,0 0-63,0 0-27,34-7-21,-4 7-4,10 0-5,6 0-6,7-8-16,9-2-100,2-1-143,-2-4-293</inkml:trace>
  <inkml:trace contextRef="#ctx0" brushRef="#br0" timeOffset="169044.29">7683 6327 1269,'0'0'104,"0"0"-93,0 0 58,0 0-11,0 0-26,0 0-21,66-3-11,-45 2-4,2-1-68,-5 1-136,-4-2-165</inkml:trace>
  <inkml:trace contextRef="#ctx0" brushRef="#br0" timeOffset="169205.55">7641 6442 1555,'0'0'5,"0"0"28,0 0-33,80-18 15,-49 15-15,0 3-88,4 0-312</inkml:trace>
  <inkml:trace contextRef="#ctx0" brushRef="#br0" timeOffset="169582.91">8536 6137 1483,'0'0'42,"0"0"-39,0 0 53,-28 76 12,9-29-4,-3 2-25,-2-2-32,2-2-6,3-6-1,5-7-42,8-8-101,6-10-135,2-13-296</inkml:trace>
  <inkml:trace contextRef="#ctx0" brushRef="#br0" timeOffset="170075.37">8862 6202 1089,'0'0'0,"0"0"0,0 0 30,0 0-21,0 0-8,0 0 1,-48-16-2,48 6 11,0 0 11,6-3 25,8 1 30,3 4 14,1 5-21,1 3-26,-1 12-20,-5 17-2,-6 8 5,-7 5-5,-3 2-12,-17-3-8,-5-1-2,-6-4-31,-2-6-14,0-6-21,0-11-9,6-8 12,9-5 44,9-11 19,7-10 16,2-5 50,3-1 20,10 4-16,2 4-14,-1 7-2,-3 6-15,-2 6-16,3 0-17,-1 15-4,-2 8 0,2 4 1,-4 2-1,1-2-2,-1-3-7,3-5-35,2-5-33,4-6-30,7-5-94,7-3-97,3-6-188</inkml:trace>
  <inkml:trace contextRef="#ctx0" brushRef="#br0" timeOffset="170383.76">9449 6289 170,'0'0'890,"0"0"-874,0 0 112,0 0 16,0 0-52,0 0-26,-29-43-59,-3 44-7,-4 17-4,-2 9 3,7 8-2,8 3-2,11 2-10,12-2-29,0-7-10,17-9-23,11-8-9,3-10-1,6-4-49,2-2-55,-1-14-56</inkml:trace>
  <inkml:trace contextRef="#ctx0" brushRef="#br0" timeOffset="170924.09">9643 6314 663,'0'0'298,"0"0"-289,0 0 95,0 0 14,0 0-82,0 0-35,-11-2 0,1 29 10,4 3-6,1-1-3,1-2-2,1-3-5,0-5-39,3-6-9,0-7-8,0-6-31,0 0 41,6-9 48,5-10 3,-1-4 6,3-1 62,0 3 34,-1 3-23,-1 4-1,-1 8-24,0 3 6,0 3-19,-1 1-30,0 13-3,0 5-4,-4 0 0,-5 3-1,0-2-3,0-3-2,0-5-39,0-4-44,-3-5 25,3-3 5,0-2 41,0-14 14,3-6 0,5-3 11,4-2 22,-1 1 8,3 8-1,-3 3 4,-2 6 3,1 6-5,-1 3-18,2 1-10,1 14 0,-2 6 2,0 4-4,-4 2-5,-5 0-5,-1 0 1,0-3-3,-10-6-7,-1-3-6,0-7-21,2-3-25,0-5-74,4-1-16,5-13-88,0-6-150</inkml:trace>
  <inkml:trace contextRef="#ctx0" brushRef="#br0" timeOffset="171254.3">10029 6023 1075,'0'0'22,"0"0"-19,0 0 119,67-52-35,-50 52-40,0 0-35,-2 6-7,-5 10-1,-5 6-2,-5 3 5,-3 2-6,-15 1 3,-2-3-3,2-4-2,3-6-6,6-5-5,5-6 10,4-3 2,0-1 4,0 0 24,9-7 17,7-5-25,6-3-4,4 0-13,3 1-3,5-1-25,1 2-197,1 1-287</inkml:trace>
  <inkml:trace contextRef="#ctx0" brushRef="#br0" timeOffset="171741.51">10319 6500 1012,'0'0'240,"0"0"-228,0 0 159,0 0-74,0 0-42,0 0-9,57-31-21,-37 30-11,5-2-9,2 0-3,3 0-2,-1-1-38,-1 1-59,-1 3-95,-6 0-135,-4 0-218</inkml:trace>
  <inkml:trace contextRef="#ctx0" brushRef="#br0" timeOffset="171939.91">10339 6581 613,'0'0'849,"0"0"-847,0 0 50,0 0 52,0 0-61,0 0-11,84-2-26,-52 0-6,5 1-12,1-5-107,1-3-159,-1 0-296</inkml:trace>
  <inkml:trace contextRef="#ctx0" brushRef="#br0" timeOffset="185741.47">11533 6231 1021,'0'0'45,"0"0"31,0 0 55,0 0-34,0 0-41,0 0-4,-40 83 29,24-41-41,-4 2 4,2-2-12,-3-3-20,4-3-10,0-6-2,5-3-16,5-8-61,5-5-40,2-6-99,7-8-72,16 0-138</inkml:trace>
  <inkml:trace contextRef="#ctx0" brushRef="#br0" timeOffset="186350.27">11918 6289 134,'0'0'892,"0"0"-892,0 0 0,0 0 20,0 0 37,0 0 6,1 20-39,-15-8-19,-4 2 3,-5-3-8,0 1 0,0-5-8,3-3-35,8-3 6,6-1 8,6-1 26,0-10-2,9-1 5,7-3 3,1 1 23,2 2 1,1 3 17,-1 6-8,-3 3-5,-1 0-8,-5 15-6,-4 8-6,-6 9 3,-2 5-4,-20 3-9,-8 1-1,-7-2-29,-5-5-4,2-7-12,7-9-17,12-11-3,12-7 22,9-7 43,0-15 18,13-2 39,5-2 7,3 4 15,-2 3-9,-4 7 10,-3 5-35,-1 5-20,1 2-18,2 9-7,3 11 2,-3 4 0,0 1-2,-6 0-1,-2 0-4,-3-4-30,0-6-48,4-3-38,3-7 6,5-5-58,8 0-100,4-13-192</inkml:trace>
  <inkml:trace contextRef="#ctx0" brushRef="#br0" timeOffset="186579.88">12406 6332 623,'0'0'654,"0"0"-637,0 0 50,0 0 49,0 0-72,0 0-18,-18 42 2,-9-5-18,-4-3 4,2 0-13,3-6-1,6-5-50,6-8-43,3-4-90,4-8-89,1-3-221</inkml:trace>
  <inkml:trace contextRef="#ctx0" brushRef="#br0" timeOffset="186809.29">12275 6327 655,'0'0'592,"0"0"-562,0 0 37,0 0 40,0 0-45,72 36 26,-57-3-44,-3 1-20,-3 3-14,0-4 2,0-3-11,0-4-1,1-6-8,0-4-37,0-6-48,1-7-60,3-3-107,-1-2-178</inkml:trace>
  <inkml:trace contextRef="#ctx0" brushRef="#br0" timeOffset="187043.54">12715 6320 812,'0'0'480,"0"0"-469,0 0 44,0 0 61,0 0-75,0 0 16,0 71 4,-5-36-46,-3 0-3,1-3-9,2-5-3,1-6-3,4-3-50,0-6-48,2-6-124,10-6-166</inkml:trace>
  <inkml:trace contextRef="#ctx0" brushRef="#br0" timeOffset="187386.42">12997 6289 1258,'0'0'81,"0"0"-69,0 0-12,0 0 50,0 0-33,-15 62 13,5-22-25,3 0-3,7-3 2,0-8-3,4-6-1,13-11-1,5-6 1,5-6 4,3 0 1,-3-15 3,-4-3-4,-5-7 0,-6-2 3,-7-2-2,-5-3-1,0-1 5,-10 3-9,-6 5-1,-4 8 1,2 9-4,0 6-2,3 2-12,4 0-15,7 10-35,4-2-67,0-1-72,15-5-231</inkml:trace>
  <inkml:trace contextRef="#ctx0" brushRef="#br0" timeOffset="187664.66">13243 5989 987,'0'0'127,"0"0"-127,0 0 44,0 0 56,0 0-32,71-15-13,-49 14-30,1-1-9,6-3-16,2-3-29,0 0-191,-2-4-242</inkml:trace>
  <inkml:trace contextRef="#ctx0" brushRef="#br0" timeOffset="188081.39">13600 5877 972,'0'0'318,"0"0"-312,0 0-6,0 0 79,0 0-47,0 0-25,12 16-4,-8 5-1,0-2 0,3 1-1,1-5 2,4-2-3,3-4 4,2-5 0,0-4-1,3 0 2,-1-2-1,0-11-4,-2-4 6,-7-1 0,-3 1 7,-3-2 13,-3 4 4,-1 5 7,0 2-8,0 5-3,0 3-7,0 0-7,0 0-6,0 5-6,0 11 0,-4 6 1,2 3 10,1 2-3,1-1 1,0 0-1,0-1-3,6-2-4,4-2-1,1 0-49,-1 0-90,-3-4-171,-3-7-348</inkml:trace>
  <inkml:trace contextRef="#ctx0" brushRef="#br0" timeOffset="189560.96">14112 6387 1059,'0'0'149,"0"0"-143,0 0 62,0 0-3,0 0-35,0 0-9,0 60-12,0-40-9,0-1 0,-2-4-18,2-4-32,0-2 1,0-6-17,0-3 11,4 0 7,6-7 25,3-9 4,1-4 19,-1-3 1,-2-1 46,1 2 29,0 1 10,1 3-11,-1 3-10,1 6-12,-5 3-18,0 6-8,-1 0-18,0 5-7,0 10 3,-2 6 4,-5 2-9,0 1 4,0-2-4,-7-1-1,1-8-29,1-3-8,4-5-4,-1-4-10,2-1 8,0 0 35,0-4 9,0-9 2,8-4-2,0-1 1,3-3 1,0 2 21,3-1 14,2 3-1,0 4-4,1 3-7,-2 3 4,-1 6-8,1 1-3,-3 0-5,0 10 2,-5 8 12,-2 5 0,-5 3-2,0-1-14,-3-3-3,-5-4-5,4-4 0,0-6-3,3-4-16,1-3-23,0-1-12,0 0-10,0 0-6,8-7-78,5-8-76,0-1-182</inkml:trace>
  <inkml:trace contextRef="#ctx0" brushRef="#br0" timeOffset="189910.33">14565 6122 954,'0'0'85,"0"0"-82,0 0 75,0 0 29,32-54-35,-18 48-13,3 4-35,4 2-1,4 0 13,-4 7 1,-5 12-18,-8 4-5,-7 6-2,-1 1-3,-7-2-2,-9-4-3,-1-3-2,3-4-1,4-6 0,3-4-1,7-4 1,0-3 2,0 0 37,7-3 9,20-13-18,15-7-27,20-12-4,16-3-22,6-5-129,-1 2-242</inkml:trace>
  <inkml:trace contextRef="#ctx0" brushRef="#br0" timeOffset="193032.46">6587 7471 768,'0'0'301,"68"-68"-301,-22 25 0,3-6 48,1-2 30,-7 0-12,-10 3-25,-14 3-1,-12 5 1,-7 9-7,0 10 13,0 10-24,-3 9-4,-5 2-18,-7 17-1,-1 17-6,-2 13 1,2 11 5,2 1 4,3-1-1,1-3-2,3-8 0,5-12 5,2-9-4,0-10-2,18-11-7,8-5-11,8-3-26,8-15-105,3-4-15,0-1-113,-7 0-213</inkml:trace>
  <inkml:trace contextRef="#ctx0" brushRef="#br0" timeOffset="193633.85">7667 7429 740,'0'0'207,"0"0"-159,0 0 89,0 0-29,0 0-45,0 0 7,0 0-25,37 0-21,-26 0-10,3 0-7,-1-6-7,4-1-18,3-2-176,2-2-260</inkml:trace>
  <inkml:trace contextRef="#ctx0" brushRef="#br0" timeOffset="193841.47">7642 7552 1288,'0'0'87,"0"0"-85,0 0 90,0 0-1,0 0-60,0 0-31,21 4-10,9-4-62,8-3-140,5-8-103,1-4-145</inkml:trace>
  <inkml:trace contextRef="#ctx0" brushRef="#br0" timeOffset="194591.4">8412 7389 488,'0'0'92,"0"0"28,0 0 48,0 0-31,0 0-37,-26-60-21,24 40-9,-1-5-17,3 1 14,0-1-3,0 1-11,1 3-3,8 2-7,1 1-5,4 4-21,4 5-7,4 3-6,3 6-4,2 0-2,1 12-3,-3 9 5,-5 0-2,-7 5-1,-11 2-1,-2 3-13,-15 1-9,-13 0-3,-6-1 6,-4-2-2,4-4 3,1-1 8,2 0 10,6-1 4,7-5 0,9-3 0,8-4 2,1-4 3,3-2 2,11-1-3,4-4 0,2 0 1,3 0 1,2-5-3,-3-5-2,0-3 3,-4-2-1,-5 0 0,-8-5 1,-3-2 0,-2-5 1,-5-3-2,-9-1-3,-1 3 2,3 6 7,1 8 8,4 3-6,-1 5-5,2 2-6,-2 4-16,0 0-60,0 4-92,5 2-86,3-3-352</inkml:trace>
  <inkml:trace contextRef="#ctx0" brushRef="#br0" timeOffset="194975.75">8855 7213 740,'0'0'425,"0"0"-418,0 0-6,-66 67 71,46-27-2,2 5-10,4-2-35,9-3-16,5-7 3,0-6-8,12-6 2,5-10-5,7-8 4,6-3 4,3-7-2,0-15 7,0-4 12,-7-4 6,-5-5-3,-6 3-1,-10-4 8,-5 1-11,-2 0-7,-17 6-3,-4 5-9,-4 10 1,-2 11-7,-1 3-2,2 0-12,6 14 1,6 4-32,7 2-49,9-3-32,0-1-131,9-4-233</inkml:trace>
  <inkml:trace contextRef="#ctx0" brushRef="#br0" timeOffset="195233.11">9300 7251 1246,'0'0'31,"0"0"-25,0 0 63,0 0-38,-65 50-16,52-18-6,5 1-5,4-3-4,4-1-12,0-4-20,3-4-29,8-6-9,5-5-15,2-6-48,4-4-124,4 0-200</inkml:trace>
  <inkml:trace contextRef="#ctx0" brushRef="#br0" timeOffset="195808.55">9461 7383 908,'0'0'46,"0"0"4,0 0 76,0 0-49,0 0 1,0 0-45,0-25-23,0 37-6,0 7 15,-1 4-11,-3 3 2,2-1-5,0-3-5,-1-4-1,3-4-38,0-6-7,0-3 4,0-5-13,0 0 14,5-12 38,3-7 3,4-4 4,2-1 52,0 1 14,2 3 21,-1 5-5,-3 6-26,-3 3-8,0 6-25,0 0-14,-1 7-11,0 8-2,-1 3 1,-5 1-1,0 0 0,-2-1-23,0-5-27,0-2-4,0-5-1,0-3 8,0-3 25,0 0 3,1-1 16,3-12 0,3-3 0,3-2 3,2-2 3,0 0 30,3 2 16,-2 3-7,-2 4-14,-1 5 1,-3 4 7,0 2-10,-1 0-10,1 8-10,-1 8 8,2 6 7,-2 0 0,-4 1-12,0-2-2,-2-1-3,0-3-4,0-2-9,0-4-53,-3-3-61,3-4-128,0-4-244</inkml:trace>
  <inkml:trace contextRef="#ctx0" brushRef="#br0" timeOffset="196253.37">10327 7379 1060,'0'0'111,"0"0"-99,0 0 125,0 0-6,0 0-62,0 0-23,8 0-24,5 0-3,3 0-6,3 0-12,-1 0-1,-2-2-3,1 1-70,-3 1-55,-2 0-115,-4 0-183</inkml:trace>
  <inkml:trace contextRef="#ctx0" brushRef="#br0" timeOffset="196429.39">10275 7542 1318,'0'0'0,"0"0"-9,0 0 3,0 0 6,67-13-131,-50 13-353</inkml:trace>
  <inkml:trace contextRef="#ctx0" brushRef="#br0" timeOffset="197607.84">11073 7320 85,'0'0'304,"0"0"-290,0 0 44,0 0 19,0 0-38,0 0 12,-7 0-21,6 0-4,-1 0 2,0 0 2,0 0 0,-2 0 8,0 0 25,-2 0-10,-1 0-20,4 0 0,-1 0-3,2 0-4,-1-2-10,-1-2-8,1 1 1,-1-3 5,1 0 3,-1-1-2,4-3-8,0-2 2,0 1-5,0-2 17,0 0-7,11-2-8,8 1 0,11-2-4,8 1 0,1 3 2,-3 4 14,-8 6 6,-8 2-6,-6 0-11,-5 12 1,-5 1 2,-4 6-3,-4 4-1,-15 4 0,-6 2-6,-2 2 0,1 1 0,0-1-3,1-3 0,2-3 1,7-3-4,5-5 3,9-4 0,2-1-1,2-5 2,17-3 2,7-4 4,3 0-2,3-6 8,-4-4 3,-5-3 7,-6 0 4,-7-1 6,-7-3-7,-3 0 8,0-2-4,-13-2-10,-6 0-15,0 3 0,-4 2 1,3 3-2,1 4 0,2 5 0,1 3-2,6 1-4,1 0-7,5 0-42,4 0-44,0 0-35,8 0-133,13 0-107</inkml:trace>
  <inkml:trace contextRef="#ctx0" brushRef="#br0" timeOffset="197998.53">11477 7243 960,'0'0'37,"0"0"-29,0 0 96,0 0-52,0 0-6,-44 81-20,38-51-20,2-1 7,4-3-6,0-2-3,5-5-4,8-7 2,3-5 2,4-4 4,2-3 2,1-3 12,-3-10-1,-2-3 0,-5-5 6,-4-2-7,-2-1-2,-5-5-10,-2 2 1,0 1 6,0 4-4,-7 5 4,0 7-3,-2 3-9,0 6-3,-1 1-11,2 0-44,3 0-53,5 5-59,0 2-254</inkml:trace>
  <inkml:trace contextRef="#ctx0" brushRef="#br0" timeOffset="198267.31">12073 7211 1339,'0'0'66,"0"0"-27,0 0-39,0 0 42,-87 63-4,48-28-12,3 1-20,3-4-6,5-2-4,11-6-46,6-6-33,8-3-81,3-8-74,0-4-91,6-3-145</inkml:trace>
  <inkml:trace contextRef="#ctx0" brushRef="#br0" timeOffset="198472.69">11880 7253 962,'0'0'206,"0"0"-138,0 0 111,0 0-101,0 0-47,0 0 28,70 71-12,-58-34-11,-1 0-13,-3 1-16,-1-3-7,-1-7 0,2-4-51,4-5-56,4-10-62,6-6-143,4-3-277</inkml:trace>
  <inkml:trace contextRef="#ctx0" brushRef="#br0" timeOffset="198691.61">12301 7293 1301,'0'0'242,"0"0"-241,0 0 31,0 0 24,0 0-35,0 0 25,12 86-27,-12-51-17,0-3-2,0-3-5,0-4-64,0-4-58,3-4-76,3-6-110,4-7-215</inkml:trace>
  <inkml:trace contextRef="#ctx0" brushRef="#br0" timeOffset="199028.37">12483 7367 1156,'0'0'51,"0"0"-39,0 0 110,0 0-72,0 0-48,0 0 3,-17 85-1,16-54-2,1-4-2,6-5 3,10-6-2,7-6 5,5-7 12,3-3 12,3-6 6,-2-10-9,-6-3-7,-6-2 9,-9-1 0,-8-3-4,-3 0 3,-12-3-15,-10 3-13,-4 4-12,1 6 1,0 9-1,0 6-1,0 0 0,4 6-8,7 4-53,7-2-30,7-2-83,7-6-173,20 0-464</inkml:trace>
  <inkml:trace contextRef="#ctx0" brushRef="#br0" timeOffset="199290.94">12727 7167 1206,'0'0'104,"0"0"-99,0 0 132,0 0-62,0 0-74,0 0-1,68-12-19,-36 11-89,1 0-89,-1-2-85,1 0-162</inkml:trace>
  <inkml:trace contextRef="#ctx0" brushRef="#br0" timeOffset="199648.02">13070 7093 905,'0'0'109,"0"0"-107,0 0 112,0 0-6,0 0-35,17-58-16,-9 53-22,3 2-11,1 2-10,2 1-6,0 0 2,-2 9-4,-5 5-3,-4 2-3,-3 3 0,0 3 0,-8-1 0,-7 1-1,-2 0 1,0-4-10,3 0 0,-1-3-1,6-5 8,3-2 2,5-4 1,1-3 0,0-1 6,0 0 19,8 0 6,8-6-19,10-3-12,6 1-8,7-1-155,1 0-210</inkml:trace>
  <inkml:trace contextRef="#ctx0" brushRef="#br0" timeOffset="200787.58">13484 7416 1133,'0'0'117,"0"0"-52,0 0 83,0 0-115,0 0-18,0 0 2,23 40-7,-23-25-7,0 0-3,0-2-20,0-2-18,0-5-12,0-3-20,0-2 6,0-1 29,0 0 27,2-12-2,5-2-26,5-2 36,1-1 2,3 0 33,-1 2 14,-1 0 34,0 3-8,-1 3-27,-3 5-5,3 4-18,1 0-20,0 5-1,0 11 0,-3 5-2,-2 4-2,-6 0 4,-3 1-4,0-4-2,0-6-12,-3-1-15,-2-7-1,1-5-7,3-2-4,1-1 20,0 0 21,0-9 1,0-4-1,1-1 2,6-4 2,2 0 6,2 1 10,1-2 3,2 3 3,-1 1 0,1 3-1,2 3 1,-1 2-9,1 3 0,1 1-1,0 3 8,-3 0 1,0 0-7,0 9-4,-3 5 0,-2 4 0,-6 2 0,-3 2-1,0 2-4,-3-2-3,-11-1-3,-2-1-1,0-3-2,4-3-26,5-2-56,7-1-81,0-3-129,14-6-411</inkml:trace>
  <inkml:trace contextRef="#ctx0" brushRef="#br0" timeOffset="212953.57">1467 8120 1081,'0'0'106,"0"0"-27,0 0 48,0 0-62,0 0-12,0 0 12,-14 82-12,4-53-31,1 1-13,-2-2 0,-1-6-9,3-5-6,7-7-77,2-8-91,0-2-175,9-10-199</inkml:trace>
  <inkml:trace contextRef="#ctx0" brushRef="#br0" timeOffset="213124.85">1461 7914 1242,'0'0'24,"0"0"-15,0 0 62,0 0-71,0 0-8,0 0-148,14 7-169</inkml:trace>
  <inkml:trace contextRef="#ctx0" brushRef="#br0" timeOffset="213352.53">1163 8204 1393,'0'0'0,"0"0"0,0 0 31,0 0 28,5 66-24,0-44-28,2 1-7,0-2-39,2 0-124,2-7-87,2-4-172</inkml:trace>
  <inkml:trace contextRef="#ctx0" brushRef="#br0" timeOffset="213669.32">1842 8037 1355,'0'0'10,"0"0"-5,81 34 49,-60-8 56,-9 9-41,-6 9-13,-6 2-25,0 2-16,-16-4-5,-8-3-6,-2-5-4,1-8-31,-2-8-71,4-5-59,4-11-98,4-4-223</inkml:trace>
  <inkml:trace contextRef="#ctx0" brushRef="#br0" timeOffset="-213453.24">4290 8225 128,'0'0'850,"0"0"-800,0 0 4,0 0 20,0 0-30,-13 61 34,4-25-31,-5-1-19,2 3-19,-2-4-6,-1-3-3,2-2-1,-1-8-50,7-4-51,3-6-64,3-8-22,1-3-14,0 0-120</inkml:trace>
  <inkml:trace contextRef="#ctx0" brushRef="#br0" timeOffset="-212839.04">4288 8238 592,'0'0'111,"0"0"-74,36-55 128,-17 39-41,1 0-33,1 2-30,-1 6-13,1 4-18,-1 4-14,1 2-7,-1 13-3,-2 6-1,-2 2-3,-7 4-2,-4-2 0,-5 2 0,-2-1-28,-15-2-30,-5-1-13,-4-6-19,-1-1 6,1-5-9,2-4 34,3-4 31,4-3 22,1 0 6,7 0 24,2-6 37,2-1-6,3 1-9,2 1-20,0 1-2,0 0-1,4 2-18,7 1-5,-1-1 0,1 2 2,-1 0-1,0 0 5,2 0 2,2 0 3,5 0 0,2 5 12,5 3 1,3 2 4,2 1 8,-7 3-5,-8 5-18,-7 0-6,-9 4-4,0 3 3,-9 0-2,-7-3-1,-2-1-1,-3-4-1,-3-1-1,-2-3 0,-1-5-8,0-3-18,-1-4-14,1-2-10,2 0-58,5-14-15,4-4-98,6-8-337</inkml:trace>
  <inkml:trace contextRef="#ctx0" brushRef="#br0" timeOffset="-212314.44">4832 8504 358,'0'0'470,"0"0"-410,0 0 41,0 0 33,0 0-40,0 0-25,15 0-16,-8 0 7,1 0-6,3 0-19,0 0-18,1 0-11,1 0-4,0 0-2,0-1-1,0-1-5,5 0-41,0 0-94,3-1-35,1-1-131,-3-1-257</inkml:trace>
  <inkml:trace contextRef="#ctx0" brushRef="#br0" timeOffset="-212030.45">4818 8636 659,'0'0'403,"0"0"-398,0 0-5,0 0 44,0 0-44,94-35-41,-37 20-226,3 1-160</inkml:trace>
  <inkml:trace contextRef="#ctx0" brushRef="#br0" timeOffset="-211373.08">6138 8005 1097,'0'0'31,"0"0"-25,-65-10 56,33 17-10,-2 15-2,1 13-33,0 8-13,3 7-4,7 2 3,5-8 0,8-4-2,6-11 1,4-10-1,9-8 2,16-10 0,9-1 8,9-15-4,7-5-3,6-7 3,-4-1-7,-8 1 1,-11-2 0,-10 1 1,-14 3-1,-8 0 2,-1 2-3,-10 2 0,-11 1-1,-2 5-15,-2 5-2,5 3 10,2 3-1,4 3 1,4 1-15,2 0-25,2 0-49,-1 0-77,1 0-80,0 0-180</inkml:trace>
  <inkml:trace contextRef="#ctx0" brushRef="#br0" timeOffset="-211105.15">6094 7830 613,'0'0'476,"0"0"-439,0 0 87,0 0 39,-42-56-53,39 56-15,3 12-67,-1 23-25,-4 17 24,0 13 13,-4 8-19,0 3-4,2-3-10,0-4-3,1-6-2,-1-5-2,0-7 0,-2-7-4,0-6-30,0-11-29,2-7-54,0-7-5,2-8-70,-1-3-41,0-2-152</inkml:trace>
  <inkml:trace contextRef="#ctx0" brushRef="#br0" timeOffset="-210794.14">5501 8653 741,'0'0'296,"0"0"-275,0 0 97,0 0 50,0 0-53,85 24-53,-42-20-5,9-1-23,7-2-17,3-1-14,1 3-3,-2 0-56,-6-1-202,-7-2-361</inkml:trace>
  <inkml:trace contextRef="#ctx0" brushRef="#br0" timeOffset="-210288.02">5637 8932 1331,'0'0'98,"0"0"-96,-11 79-2,4-41 30,0-3-7,-2-3-7,5-5-16,-1-6 0,1-7-18,3-7-30,1-7-57,0-1 27,3-20 64,11-11-26,6-8 3,-2-3 35,-1-3 2,-4 1 35,-2 4 16,-1 7 7,-2 8 12,2 8 5,-2 6-38,-1 8-1,3 4-6,3 2-18,4 15-5,2 8 5,-2 6 12,-2 5-4,-6 1 5,-3 1-8,-2 0-8,-4-6 0,0 0-6,-2-7 1,-6-3-2,0-8-4,1-3-19,2-6-38,-1-5-45,-1 0-58,1-2-53,2-13-337</inkml:trace>
  <inkml:trace contextRef="#ctx0" brushRef="#br0" timeOffset="-210050.39">5592 9105 869,'0'0'500,"0"0"-480,0 0 45,0 0 34,0 0-53,0 0-29,42 0-13,-11-2-4,10-10-2,13-3-105,7-7-206,6-7-369</inkml:trace>
  <inkml:trace contextRef="#ctx0" brushRef="#br0" timeOffset="-209451.42">6909 8808 663,'0'0'68,"0"0"11,0 0 108,0 0-45,0 0-16,0 0-10,-4-7-28,18 5-20,4 0-4,0-2-13,5 2-16,0 1-16,-3 1-9,-1 0-10,-4 0 0,-4 0-2,-2 0-64,-2 1-76,-1 3-132,-2-2-177</inkml:trace>
  <inkml:trace contextRef="#ctx0" brushRef="#br0" timeOffset="-209290.51">6925 8906 1195,'0'0'141,"0"0"-85,0 0 75,0 0-52,0 0-43,0 0-30,57 0-6,-24 0-121,1-2-259</inkml:trace>
  <inkml:trace contextRef="#ctx0" brushRef="#br0" timeOffset="-200323.35">8256 8236 364,'0'0'813,"0"0"-793,0 0-13,-4 63 154,-3-35-79,-2 2-25,-2-1-19,-3 1-22,-1-4-13,3-2-3,1-3-6,4-5-46,7-7-56,0-4-89,14-5-54,8 0-140</inkml:trace>
  <inkml:trace contextRef="#ctx0" brushRef="#br0" timeOffset="-199980.42">8379 8439 1156,'0'0'54,"0"0"-35,0 0 92,0 0-35,0 0-40,0 0-27,0 0-8,5-7-1,-9 7-2,-3 3 1,2 0-6,1-2-10,4-1 3,0 0 12,0 0 2,0 0 0,0 0-14,0-4-50,4-2-43,5-3-148,5-2-321</inkml:trace>
  <inkml:trace contextRef="#ctx0" brushRef="#br0" timeOffset="-199361.72">8683 8316 694,'0'0'107,"0"0"-105,0 0 91,0 0 25,0 0-45,0 0-38,30-49-3,-17 41 16,2 0 2,-1 3 2,5 3-15,-1 2-12,4 0-13,-3 1-3,-4 11-1,-7 4-5,-8 3-3,0 5 0,-16 0-16,-7-1-33,-2-2 8,2-2 2,3-2 3,4-2 17,4-3 3,6-5 12,1 0 3,3-2 1,1-4 5,0 2 11,0-1 3,-1 0 0,2-2 2,0 0-8,0 0 3,0 0 5,0 0 3,0 0 3,2 0-4,5-1-6,0-3 1,4 1 10,-2-1 0,1 2-11,-2 1-6,6 0-5,-4 1-4,1 0 2,-1 0-2,1 0 1,2 0-3,1-2 2,4-2 0,2 1-4,5 1 1,0 0-16,0 2-9,-3 0-31,-5 0-49,-6 0-35,-6 2-70,-3 0-119</inkml:trace>
  <inkml:trace contextRef="#ctx0" brushRef="#br0" timeOffset="-199055.91">9428 8238 1091,'0'0'51,"0"0"35,0 0 85,0 0-86,0 0-38,0 0-25,-38 48 10,8-17-4,-4 0-21,-2-3-1,4-1-6,3-6-9,8-3-49,3-4-38,6-4-112,2-6-52,4-4-174</inkml:trace>
  <inkml:trace contextRef="#ctx0" brushRef="#br0" timeOffset="-198796.1">9238 8214 1233,'0'0'47,"0"0"-29,0 0 82,0 0-19,50 55 4,-35-21-28,-1 3-20,-3 2-2,1-2-18,-3-1-11,1-5-2,-2-6-4,-1-4-4,2-6-56,-2-5-50,2-9-71,-1-1-139,0-5-458</inkml:trace>
  <inkml:trace contextRef="#ctx0" brushRef="#br0" timeOffset="-198554.45">9656 8267 1161,'0'0'174,"0"0"-168,0 0 25,0 0 49,0 0 9,21 63-12,-19-32-54,-2 0-16,1-5-5,0-2-2,0-3-40,1-1-69,3-5-85,-1-5-62,2-6-226</inkml:trace>
  <inkml:trace contextRef="#ctx0" brushRef="#br0" timeOffset="-198205.02">9947 8292 1166,'0'0'26,"0"0"-24,0 0 117,0 0-22,0 0-73,0 0-17,-4 58-2,4-28 0,0 2 1,0-3-2,4-4 1,5-3-1,3-7 1,2-8-2,4-3 3,3-4 2,1-6-3,-1-12-1,-1-6-1,-6-1 1,-3-4-3,-5 1 1,-6-1-1,0 4 2,-3 4-3,-9 4-3,-1 8 3,-3 6-7,-2 3-3,-3 0-2,0 6 5,3 6-6,7-3-69,9 0-46,2-2-52,0 0-138</inkml:trace>
  <inkml:trace contextRef="#ctx0" brushRef="#br0" timeOffset="-197913.52">10287 8125 952,'0'0'219,"0"0"-208,0 0 91,0 0 52,0 0-84,0 0-41,2-13-22,8 12-7,5 0 1,5-2-2,8-2-7,5 0-65,4-3-143,-1 0-134</inkml:trace>
  <inkml:trace contextRef="#ctx0" brushRef="#br0" timeOffset="-197421.14">10658 8049 801,'0'0'149,"0"0"-148,0 0 119,0 0 4,0 0-52,0 0-33,11-49-17,1 47 18,3 2-5,2 0-6,-1 0-10,-1 5-12,-4 7-3,-4 3-3,-6 2-1,-1 3-15,-8 0-53,-12-2-20,-3 1 0,-2-4 19,6-5-46,5-3-6,6-5 48,4-2 73,4 0 30,0 0 88,0 0-7,0-3-47,5-1-21,6 0 1,2 1-3,2 1 5,2 2 11,-3 0-19,-2 4-7,-1 5-4,-4 3-18,-3 3 5,-4 1 3,0 4-7,-12 0-1,-10 2-8,-3-2-1,-5-1-41,-2-2-69,0-3-64,-2-2-120,-2-5-568</inkml:trace>
  <inkml:trace contextRef="#ctx0" brushRef="#br0" timeOffset="-196516.06">8495 8885 360,'0'0'36,"-86"3"27,50 4 29,2-3-43,2 3-39,5-1-9,1 1-1,1-1 0,5-1 19,5-2 33,7-1-1,4-2 49,4 0 21,0 0 6,9 0-41,16 0-19,11-5-10,10 2 27,6 0-15,7 1-28,10 0-12,8-1 5,9 1 3,10 0 4,11 2 8,5-1-14,5 1 1,-1 0-18,-4-2 6,0 1-4,-3-1-4,-2-1-2,2 3 0,-4-2 4,-5 2-7,-4-2-10,-9 1 3,-6 1 6,0 0-7,0 0 4,3 0-4,0-2 0,-2-2 6,-5-1-2,-2 0 3,-7 1 4,-8-3-7,-6 3-6,-6 0 1,-2 2-2,-1 2 1,-4 0 1,-4 0 0,-6 0-2,-6 2-1,-10 0 1,-6 2 0,-5-4 0,-4 0-1,0 0-12,0 0-12,0 0-5,-7 0-13,-9-4-34,-4-1-139,-1 0-164,-3 2-345</inkml:trace>
  <inkml:trace contextRef="#ctx0" brushRef="#br0" timeOffset="-195039.54">8109 9318 1248,'0'0'35,"0"0"-25,0 0 78,0 0-21,0 0-13,6 55 31,-6-19-38,0-2-21,-8 2-11,-5-2-7,0 0-4,0-5-4,4-8-8,4-8-58,5-5-65,0-7-78,7-1-16,12-4-86,3-12-404</inkml:trace>
  <inkml:trace contextRef="#ctx0" brushRef="#br0" timeOffset="-194447.95">8427 9392 937,'0'0'31,"0"0"-24,0 0 93,0 0-37,0 0-28,0 0-26,1-16-7,-3 9-1,2 1 6,0-3 8,0-1-1,7 1 21,3 2 0,6 2 6,0 5 13,0 0-17,1 15-18,-4 5 6,-4 5-8,-5 3-5,-4 4-7,-2 0-2,-16-1-3,-3-2-1,-5-7-24,-1-3-16,0-7 4,1-6-2,5-6 21,3 0 18,7-1 6,6-11 26,2-3 13,3-3-14,0-1-11,7 2-3,7 2-4,0 5-4,3 1 3,0 5-4,1 2 3,1 2-2,-1 0-1,-2 3 1,2 10-4,-4 2-2,-3 2 0,0 2 2,-5-1-4,0-3 0,0-1-1,-1-3-15,6-3-40,5-1-37,4-6-94,8-1-99,1-1-398</inkml:trace>
  <inkml:trace contextRef="#ctx0" brushRef="#br0" timeOffset="-194205.47">9110 9341 1251,'0'0'148,"0"0"-143,0 0 49,0 0-2,0 0-22,0 0 7,-63 84-12,28-46-15,2 0-7,3-5-3,5-6-8,7-9-40,4-3-32,5-6-101,2-7-60,3-2-154</inkml:trace>
  <inkml:trace contextRef="#ctx0" brushRef="#br0" timeOffset="-194004.99">8930 9360 915,'0'0'388,"0"0"-356,0 0 25,76 10 46,-56 10-19,-2 7-31,-1 6-29,-6 4-10,-3 2-8,-5 1-6,-1-4-6,-2-6-62,1-6-63,0-10-155,1-7-176</inkml:trace>
  <inkml:trace contextRef="#ctx0" brushRef="#br0" timeOffset="-193754.19">9355 9394 1230,'0'0'82,"0"0"-73,0 0 47,0 0 39,0 0-7,-46 84-26,34-48-32,5-1 0,4-3-19,3-7-7,0-3-4,10-7-31,10-4-66,8-6-47,2-5-150,-3-1-341</inkml:trace>
  <inkml:trace contextRef="#ctx0" brushRef="#br0" timeOffset="-193412.45">9601 9399 1264,'0'0'160,"0"0"-160,0 0 0,0 0 21,0 0 10,1 56 23,-4-22-33,-1 0-17,4-1 3,0-6 2,0-5-1,2-6-3,9-8 0,6-3-3,3-5 6,2-1-2,-2-12 0,-3-6 0,-3-3 19,-5-4-2,-1-1 0,-7-1 1,-1 0 1,-4 3-6,-14 3-16,-6 6-3,2 7-12,1 5-14,5 4-15,5 0-8,5 6-43,5 7-83,1-1-155</inkml:trace>
  <inkml:trace contextRef="#ctx0" brushRef="#br0" timeOffset="-192963.11">9902 9389 1104,'0'0'81,"0"0"30,0 0 45,0 0-66,0 0-17,0 0-37,23-20-29,-7 20-7,2 0 0,0 0-1,1 0-24,1 0-79,0 0-139,5 0-253</inkml:trace>
  <inkml:trace contextRef="#ctx0" brushRef="#br0" timeOffset="-192550.29">10400 9250 664,'0'0'677,"0"0"-665,0 0-2,0 0 60,0 0-47,0 0-5,-5 60-3,3-29-11,2-3-1,0-3-1,0-5-2,2-7-6,8-2-4,4-11-4,6 0 3,2-2-12,2-13-38,-3-4 7,-4-2 22,-5-4 25,-3 2 7,-2 1 0,-4 4 3,-2 6 21,-1 6 19,0 4 15,0 2-10,0 0-26,-1 16-14,-2 7 15,-2 6 10,3 5-4,-1 2 0,-1 3-9,-1-1-16,-4-1-4,5-5-62,-2-6-96,0-8-227</inkml:trace>
  <inkml:trace contextRef="#ctx0" brushRef="#br0" timeOffset="-191326.63">11796 9015 993,'0'0'101,"0"0"-100,0 0 68,0 0 46,0 0-25,0 0-50,0 0-33,27-7 0,-17 7 9,2 0 2,0 0-9,2 0-5,3 0-3,4-3 0,4 0 2,1-2-3,-1-2 0,-5 3-17,-2-1-25,-2 3-43,-5 0-20,0 2-63,-3 0-151,-3-2-319</inkml:trace>
  <inkml:trace contextRef="#ctx0" brushRef="#br0" timeOffset="-191018.46">11786 9107 1059,'0'0'56,"0"0"-34,0 0 111,0 0-6,0 0-62,0 0-45,32 0-12,-15 0 11,2 0-5,0 0-7,3 3-5,6-3-2,6 0 0,4 0-67,4-9-216,-4-4-358</inkml:trace>
  <inkml:trace contextRef="#ctx0" brushRef="#br0" timeOffset="-185259.64">12776 8967 18,'0'0'672,"0"0"-641,0 0 32,0 0 59,52-61-48,-31 42-6,-3 0-28,-2 2-9,-6-1 21,-3 3 8,-3 0-22,-2 2-10,-1 4 22,-1 0-12,0 3-2,0 4 0,0 0-8,0 2-10,0 0-8,0 4-10,1 16-3,2 5 3,0 7 6,0 5-2,-2 2 6,0-4-1,-1 0-7,0-4 0,0-5-1,0-5-1,0-2 0,-1-4-13,-4-2-13,0-2-21,1-3-44,0 0-17,-1-1-8,2-2-34,1-1-70,-1-3 37,2-1-87</inkml:trace>
  <inkml:trace contextRef="#ctx0" brushRef="#br0" timeOffset="-185008.4">12734 9172 829,'0'0'128,"0"0"-16,0 0 24,0 0-40,0 0-4,68 0-38,-39 0-25,5 0-17,3-5-8,2 0-4,-1 0-1,-4 1-51,-5 2-97,-6 2-82,-7-2-128</inkml:trace>
  <inkml:trace contextRef="#ctx0" brushRef="#br0" timeOffset="-184053.16">13520 8950 773,'0'0'191,"0"0"-120,0 0 81,0 0-20,0 0-22,0 0-81,0-37 6,0 50-31,0 11 1,0 6 7,-5 3-6,3-2 3,2-2-8,0-4-1,0-6 0,1-4-3,6-5-4,0-7-2,1-3 3,2 0 2,4-7-3,1-11-7,3-7-5,0-1 11,-2 1 8,0 0 2,-4 4-2,-3 8 8,-4 5 0,-3 4 2,-2 4-5,0 0-5,0 9-7,0 13 4,0 3 3,7 3 2,0-1 4,2-5-1,2-3-2,2-4 2,1-7 2,1-3-5,2-5 3,-1 0 2,-2-9 3,-1-6-3,-4-3 3,0-4 6,-4-3-5,-2-3-6,-2 3-3,-1-2 0,0 7-1,0 6-1,-2 6-2,-2 6-18,-1 2-26,0 0-46,-3 0-74,1 7-46,3 1-159</inkml:trace>
  <inkml:trace contextRef="#ctx0" brushRef="#br0" timeOffset="-183566.35">14008 8790 690,'0'0'571,"0"0"-552,0 0-18,0 0 14,2 58 64,-7-11-31,-4 0-39,4-1-6,-1-6-3,6-6 0,0-7-9,0-9-15,0-5-11,2-8-7,3-5 14,-1 0 11,3-7 12,0-8-2,-1-4 2,1-2 5,2 0 2,0 0 8,3 4 18,-1 3 13,0 6 8,2 5-11,-1 3-17,2 0-14,-1 9 1,1 8 13,-4 4 4,-5 2-3,-5 2-11,0 0-3,-10-2-2,-9-3-6,-1-5-4,2-6-32,3-4-11,5-5-2,3 0-21,1 0 5,4-6-7,2-4-30,0-4-88,11 0-62,8 0-314</inkml:trace>
  <inkml:trace contextRef="#ctx0" brushRef="#br0" timeOffset="-183280.05">14470 8833 1114,'0'0'103,"0"0"-53,0 0 98,0 0-82,-35 55-3,5 3 3,-10 12-32,-4 7-16,-3 1 39,1-2-44,6-6-10,10-11-3,9-9-4,10-11-36,5-8-40,3-8-20,3-7-38,0-6-49,0-7-98,4-3-267</inkml:trace>
  <inkml:trace contextRef="#ctx0" brushRef="#br0" timeOffset="-182628.39">14303 9379 1025,'0'0'249,"0"0"-238,0 0 93,0 0-25,0 0-51,0 0-1,2 44-14,-2-23-12,0 0 1,0-1-2,0-2-2,-4-5-25,2-7-29,0-5-33,2-1 4,0-11 58,0-8-29,4-5 33,3-2 20,2 2 3,-2 3 7,3 3 44,1 4 2,-3 4-1,-1 5-12,0 5-16,2 0-15,-2 7-3,2 10 1,-2 2-2,-1 4 3,-1-2-5,-2 0-2,-2-2-1,0-5-1,-1-3-13,0-6-16,0-4-6,0-1 11,2-3 25,0-11 0,1-4 1,2-2-1,1-2 3,0 3 2,2-2 4,0 5 7,2 3 16,1 4 4,0 4-7,3 5-7,2 0-4,0 5-3,0 10 0,-5 5 3,-5 1-4,-5 3-3,-1 1-7,-1 0 3,-9-2-7,-1-4-6,4-4-33,2-7-30,3-6-47,2-2-41,0-2-47,11-15-150</inkml:trace>
  <inkml:trace contextRef="#ctx0" brushRef="#br0" timeOffset="-182261.56">14690 9131 118,'0'0'818,"0"0"-784,0 0 15,0 0 82,29-55-46,-22 55-39,2 0-38,2 13-3,-1 4 7,0 4 14,-4 3-9,-4-2-5,-2 3 1,0-4-8,-1-2-1,-6-4-1,1-6 1,2-2-1,1-4-1,2-2 7,1-1 11,0 0 26,0 0-5,6-6-18,8-7-15,4 1-7,7-3-1,3 0-1,4-1-10,2 1-115,2-1-153,0 2-482</inkml:trace>
  <inkml:trace contextRef="#ctx0" brushRef="#br0" timeOffset="-181802.04">15433 9197 560,'0'0'441,"0"0"-351,0 0 11,0 0 23,0 0-28,0 0-47,49-26-34,-26 22-11,0 1-3,1 1-1,-3 0-19,-1 0-122,-1 2-90,-3 0-218</inkml:trace>
  <inkml:trace contextRef="#ctx0" brushRef="#br0" timeOffset="-181629.99">15486 9288 1190,'0'0'136,"0"0"-134,0 0 46,0 0 14,66-7-49,-47 7-13,2 0-183,0-2-148,3-2-512</inkml:trace>
  <inkml:trace contextRef="#ctx0" brushRef="#br0" timeOffset="-180513.18">15582 9223 803,'0'0'165,"0"0"-105,0 0 59,0 0-23,0 0-44,-81-7-20,59 24-9,3 2-9,4 3 11,4-2-18,7-1-1,4-4 0,0-5-1,13-7 4,13-3 8,7 0 2,4-10-11,-5-3 3,-7-1 4,-7 0 10,-6 0-8,-8-1-5,-4 1-1,0-1-2,-7-1-4,-10 2-5,-2 3-12,-2 3-2,-3 3 4,1 5-8,0 0 0,5 0 11,6 5 5,6-3 0,6-2 1,1 0 1,24-2 5,12-13-4,11-5 0,-3-2 2,-3-1 8,-8 0 11,-9 2-4,-3 0 2,-6 2-6,-5 1-5,-6-1-3,-5 4-1,0 1-2,-6 3-3,-8 4-20,0 3 1,2 4 5,1 0 4,2 11 6,3 7 0,3 8 4,3 8 17,0 6 7,0 3-1,0-1-7,0 0 9,0-4-11,0-3-9,-4-4-3,-1-6 1,2-6-3,0-6-5,2-5-54,1-5-47,-2-3-116,-1 0-70,-4-10-233</inkml:trace>
  <inkml:trace contextRef="#ctx0" brushRef="#br0" timeOffset="-180307.15">15357 9158 1001,'0'0'43,"-11"66"-31,11-21 108,0 0 7,7 0-23,6-6-61,2-6-35,0-6-5,3-7-3,2-6-42,3-8-90,6-6-17,3-7-82,1-15-147</inkml:trace>
  <inkml:trace contextRef="#ctx0" brushRef="#br0" timeOffset="-180097.27">15944 9016 1025,'0'0'105,"63"-7"-84,-33 20 61,-8 16 41,-9 13-35,-13 8-27,-6 4-17,-22 2-20,-7-3-13,-4-7-8,1-6-3,5-7-44,6-14-106,8-11-203,9-8-523</inkml:trace>
  <inkml:trace contextRef="#ctx0" brushRef="#br0" timeOffset="-179606.5">16819 9029 827,'0'0'177,"0"0"-123,-5-67 76,5 45 11,8 5-36,6 1-58,0 4-28,-4 4-5,-3 4 4,-3 3-1,-3 1-11,-1 7-3,0 16 1,0 9 13,0 5-5,0 2-4,0-1-1,0-3-2,0-3-3,0-6-2,0-4-3,0-3-44,0-4-64,0-3-90,-7-4-19,-6-2-92,-1-4-338</inkml:trace>
  <inkml:trace contextRef="#ctx0" brushRef="#br0" timeOffset="-179408.27">16731 9242 854,'0'0'219,"0"0"-173,0 0 99,0 0-3,0 0-62,0 0-46,15 0-18,2 0 3,7 3-3,5-3-13,8 0-3,5 0-67,3-10-220,0-2-354</inkml:trace>
  <inkml:trace contextRef="#ctx0" brushRef="#br0" timeOffset="-179018.88">17617 8955 494,'0'0'663,"0"0"-574,0 0 58,0 0-52,0 0-59,0 58 41,-7-15-17,0 0-31,2-2-13,0-5-11,1-4-5,0-5-1,2-8-34,2-4-81,0-8-89,0-7-130,2 0-261</inkml:trace>
  <inkml:trace contextRef="#ctx0" brushRef="#br0" timeOffset="-178646.52">17348 8973 623,'0'0'254,"0"0"-204,0 0 103,0 0-22,68-15-19,-33 15-5,10 0-36,7-1-2,7-5 5,0 1-23,-6-1-25,-8 1-8,-13-1-7,-11 3-6,-5 1-4,-7 0-1,-5 2-10,-2-2-41,-2 2-41,0 0-28,0 0-101,0 0-69,-6 3-119</inkml:trace>
  <inkml:trace contextRef="#ctx0" brushRef="#br0" timeOffset="-177692.56">16811 8879 913,'0'0'37,"0"0"-2,0 0 23,0 0-27,0 0-11,0 0-17,2 9 15,-2-2 16,0 0 4,0 2 16,-4 0 0,0 2-3,-1 0-18,2-1-13,-2 1-7,1-1-7,0 1-2,-3-1-2,2 2 0,-4-1 1,-1-2-1,-3 1-1,2-2-1,2-4-12,4-1-39,5-3-32,0 0-55,11-2-86,8-5-323</inkml:trace>
  <inkml:trace contextRef="#ctx0" brushRef="#br0" timeOffset="-177030.48">16691 9283 495,'0'0'133,"0"0"-58,0 0 70,0 0-11,0 0-11,0 0-29,79-10-3,-43 8 18,3 0-48,-3 0-23,-2 2-13,-3-1 2,-4-1-7,-5 2-8,-3-2-5,-7 1-2,-5 0-2,-4 1-3,-3 0 0,0 0-1,0 0-9,0 0-38,0 0-7,0 0-47,0 0-48,0 0-95,-6 0-217</inkml:trace>
  <inkml:trace contextRef="#ctx0" brushRef="#br0" timeOffset="-165759.89">1166 9864 495,'0'0'139,"0"0"-134,0 0 66,0 0 41,0 0-42,2 64-31,-2-43 13,0 0-16,0 0 7,0-5 0,0-1-20,0-6-13,0 0-4,0-4-6,0-2-92,9-3-180,2 0-366</inkml:trace>
  <inkml:trace contextRef="#ctx0" brushRef="#br0" timeOffset="-165455.46">1386 9881 285,'0'0'655,"0"0"-635,0 0 11,0 0 80,0 0-58,0 0 67,2 47-73,-2-28 18,0 1-29,0 0-17,0-3 2,-1 1-17,-4-6-2,3-2-1,2-4-1,-5-2-16,3-4-60,-1 0-85,-1 0-41,4-10-205</inkml:trace>
  <inkml:trace contextRef="#ctx0" brushRef="#br0" timeOffset="-165139.25">1386 9757 1037,'0'0'92,"0"0"-21,0 0 66,0 0-32,0 0-49,0 0-26,3-7-8,-3 7 1,0 0-7,0 0-10,0 0-3,0 0-3,0 0-4,0 0-79,0 0-79,0 0-61,-7 0-148,-2 0-160</inkml:trace>
  <inkml:trace contextRef="#ctx0" brushRef="#br0" timeOffset="-164786.37">1139 9762 1093,'0'0'64,"0"0"25,0 0 79,0 0-82,0 0-35,0 0-27,0-18-20,0 18-4,0 0-1,0 0-19,0 0-43,0 0-73,0 0-49,0 0-65,0 0-189</inkml:trace>
  <inkml:trace contextRef="#ctx0" brushRef="#br0" timeOffset="-164505.4">897 9955 414,'0'0'438,"0"0"-380,18 83 42,-9-52-3,2-3-58,-1 0-18,-3-3-17,2-2-2,0-5-2,2-5-9,3-4-44,9-9-106,4 0-193</inkml:trace>
  <inkml:trace contextRef="#ctx0" brushRef="#br0" timeOffset="-164135.42">1792 9788 909,'0'0'432,"0"0"-414,70 59 47,-47-22 17,-12 6-2,-6 8-17,-5 2-34,-7 1-21,-14-1-6,-8-4-2,-1-5-89,-2-10-116,5-14-308</inkml:trace>
  <inkml:trace contextRef="#ctx0" brushRef="#br0" timeOffset="-163603.56">3162 9958 1166,'0'0'256,"0"0"-256,0 0 7,0 0 15,1 82 42,-4-32 3,-9 5-43,-1-1-17,-4-1-6,2-4 0,-1-5-1,2-4-67,4-10-114,3-13-179,7-14-435</inkml:trace>
  <inkml:trace contextRef="#ctx0" brushRef="#br0" timeOffset="-163177.02">3141 10113 948,'0'0'93,"0"0"-93,0 0 0,0 0 9,0 0 9,0 0-6,50 58-11,-39-45 1,1-3-1,4-6 3,2-4 7,5 0 17,2-10-1,0-7-1,-2-6-9,-1-2 0,-6 0 5,-2 0 1,-5 2-8,-4 2 10,-3 6-4,-2 4 3,0 6 10,0 4-11,0 1-8,-3 1-15,-4 15-3,0 6 3,-4 4 2,5 2-1,-1-2-1,4-4 0,3-4 0,0-5-14,7-8-19,7-3-15,6-2-12,1-2-55,-1-9-37,1-1-64,0-1-23,-1 1-163</inkml:trace>
  <inkml:trace contextRef="#ctx0" brushRef="#br0" timeOffset="-162614.96">3588 10071 642,'0'0'105,"0"0"8,0 0 20,0 0-76,0 0-45,0 0-9,0-6-3,-3 10 0,1 2-3,0-1 3,-1 0 2,3 1 2,0-2-1,-2-1 0,2-1-3,0 0 0,-1 1 0,0-1-15,-2 0-34,3 1-19,-3 1 0,3 1 22,-1-1 37,1 2 9,0-1 0,0 0 25,0-1 42,0 1 1,0-1-19,0 3 7,0-2-11,1 2-18,5-2-3,-2 1-11,1-1-1,0 0 7,-1-2-4,-2-1-6,0-2-5,3 0 6,0 0 8,3-1 15,1-8-10,3 0 7,-3-2-6,1 0-3,-4 1 7,-4 2-3,-2 1-1,0 0-2,0-2-8,0 1-13,-2 1 3,-5 0-2,1 2-2,0 2 0,0 0 0,-1 1-4,1-1 2,1 2-3,0 0-5,-1 1-11,-1 0-13,-3 0-14,2 0-9,0 0-11,2 0-66,3 0-260</inkml:trace>
  <inkml:trace contextRef="#ctx0" brushRef="#br0" timeOffset="-161473.23">3949 10149 645,'0'0'73,"0"0"-50,0 0 129,0 0-51,0 0-17,0 0-34,0 0-10,0 0 21,0 0-5,0 0-6,0 0-7,0 0-18,0 0-7,0 0 0,0 0-4,0 0-5,0 0-3,0 0 2,0 0 2,7 0 2,2 0 3,0 0-2,4 0 0,-3 0-7,1 0-1,0 0-4,-2 0 4,-1 0-5,-2 0 4,-1 0-4,2 0 0,-1 0 0,1 0-2,-2 0 1,2 0-12,-3 0-20,3 2-3,-3 0-81,-4-1-53,0 2-162,0-2-308</inkml:trace>
  <inkml:trace contextRef="#ctx0" brushRef="#br0" timeOffset="-161225.52">3888 10283 1157,'0'0'33,"0"0"-26,0 0 93,0 0 10,0 0-64,0 0-38,79 2-7,-46-2-1,5 0-121,10-7-185,8-6-623</inkml:trace>
  <inkml:trace contextRef="#ctx0" brushRef="#br0" timeOffset="-160896.91">4595 10112 1121,'0'0'13,"0"0"-10,23-58 85,-12 46-1,5 5-10,-2 3-46,4 2-9,-1 2 10,0 0-13,-1 11-11,-4 5-4,-3 3 0,-5 4 0,-4 5-4,-5 0 0,-15 3 0,-5-1-5,0-4-10,1-4-6,5-6-25,6-4-64,7-3-51,4-4-84,0-1-310</inkml:trace>
  <inkml:trace contextRef="#ctx0" brushRef="#br0" timeOffset="-160720.56">4550 10501 1548,'0'0'24,"0"0"14,0 0 54,0 0-57,0 0-35,0 0-35,0 0-129,0 0-187,0 0-626</inkml:trace>
  <inkml:trace contextRef="#ctx0" brushRef="#br0" timeOffset="-160235.48">5687 10163 1300,'0'0'194,"0"0"-175,0 0 58,0 0 7,0 0-37,0 0-19,-13 87 2,-1-39-18,-2 5-12,-1-1 3,3-3-3,4-7-21,3-9-60,5-10-77,2-7-87,0-10-112,0-6-370</inkml:trace>
  <inkml:trace contextRef="#ctx0" brushRef="#br0" timeOffset="-159899.5">5651 10344 179,'0'0'939,"0"0"-910,0 0 0,0 0 32,0 0-24,73-10-10,-57 15-19,4-3-6,2-2 1,2 0 0,1-12-1,-1-4 0,-3-4-2,-4-1 4,-6-1 1,-2-2 3,-5 3 1,0 3-1,-3 5 17,-1 5 6,0 5-13,0 3-2,-1 0-16,-10 15 0,0 8-3,-5 1 3,7 1-2,0-3-1,5-4-7,4-5-27,0-4-25,1-2 18,11-2-32,4-1-47,2-2-85,-2 2-96</inkml:trace>
  <inkml:trace contextRef="#ctx0" brushRef="#br0" timeOffset="-159516.22">6011 10388 1039,'0'0'125,"0"0"-28,0 0 62,0 0-77,0 0-39,0 0-30,70 9-7,-57 9-5,0 3 0,-2-1-1,-4-2 0,-3 0 0,-4-3 0,0-1-8,-1-5-11,-7-2-6,3-6 9,-2-1 10,3 0 6,1-3 3,2-9 6,1-4 0,0-3 3,4 1 1,7-4-5,3 0 4,2 0-11,2 3-1,1 2-21,5 5-84,3 4-102,1 1-80,1 3-174</inkml:trace>
  <inkml:trace contextRef="#ctx0" brushRef="#br0" timeOffset="-159200.38">6473 10320 854,'0'0'283,"0"0"-250,0 0 104,0 0 11,0 0-69,0 0-43,41-14-21,-33 14-13,2 0 0,1 0-2,5-1 0,0-1-12,5-3-60,-1 3-86,-1-1-78,-4 2-180</inkml:trace>
  <inkml:trace contextRef="#ctx0" brushRef="#br0" timeOffset="-159014.61">6474 10404 1267,'0'0'52,"0"0"-51,0 0 93,0 0-41,0 0-35,71-12-18,-48 12-1,4 0-120,5 0-161,1-1-551</inkml:trace>
  <inkml:trace contextRef="#ctx0" brushRef="#br0" timeOffset="-158272.25">7169 10262 274,'0'0'840,"0"0"-780,25-57 24,-14 46 48,-3 5-41,-1 4-31,1 2-49,8 2-7,-2 13-4,3 5 8,-4 4 2,-5 3 2,-7 2-5,-1 3 1,-1-1-2,-10-3-4,-3-3-1,-1-4-1,1-5-7,0-3-26,2-3-5,1-1 1,0-1-17,6-6-51,4 1-41,1-3-75,4 0-515</inkml:trace>
  <inkml:trace contextRef="#ctx0" brushRef="#br0" timeOffset="-158084.53">7146 10651 1591,'0'0'0,"0"0"0,0 0 1,0 0-1,0 0-3,0 0-180,0 24-271</inkml:trace>
  <inkml:trace contextRef="#ctx0" brushRef="#br0" timeOffset="-157425.13">10013 10415 1418,'0'0'88,"0"0"-76,0 0-12,0 83 76,0-39-7,-6 2-40,-6-2-24,1-6-5,0-5-7,5-9-102,2-8-108,2-9-194</inkml:trace>
  <inkml:trace contextRef="#ctx0" brushRef="#br0" timeOffset="-157079.37">10023 10500 1160,'0'0'107,"0"0"-107,0 0 8,0 0 12,0 0 32,0 0-36,50 57-12,-36-47-2,4-5 2,2-3 0,3-2 1,4-9 0,1-9 2,-3-5-3,-3-5 2,-8 0 7,-4 0 30,-6 0-8,-4 7-3,0 5-6,-2 7-9,-6 7-6,-1 2-11,0 6-1,1 12-9,3 6 8,4 2 2,1 1-3,0-2-2,3-4-45,4 0-50,4-6-80,0-1-91,1-5-176</inkml:trace>
  <inkml:trace contextRef="#ctx0" brushRef="#br0" timeOffset="-156776.3">10444 10570 1045,'0'0'152,"0"0"-104,0 0 33,0 0-49,0 0-3,-12 54-13,12-31-11,0-2-5,0-3 2,7-5 0,3-8 1,1-3 5,0-2 17,0-9 27,1-10 4,-1-2-16,-2-3-2,-3 1 4,-4 3-10,-2 5-3,0 2-12,-7 6-10,-7 2-7,-2 5-6,4 0-19,1 0-43,6 7-70,5 1-85,0-6-269</inkml:trace>
  <inkml:trace contextRef="#ctx0" brushRef="#br0" timeOffset="-156472.44">10917 10492 1056,'0'0'114,"0"0"-53,0 0 114,0 0-72,0 0-56,0 0-37,36-5-7,-17 5-3,-3 0 0,-3 0-46,-4 3-104,-2 3-126,-4-2-301</inkml:trace>
  <inkml:trace contextRef="#ctx0" brushRef="#br0" timeOffset="-156329.88">10890 10612 983,'0'0'283,"0"0"-253,0 0 68,0 0-38,0 0-55,0 0-5,58 0-230,-34-2-212</inkml:trace>
  <inkml:trace contextRef="#ctx0" brushRef="#br0" timeOffset="-155655.52">11582 10285 1193,'0'0'130,"0"0"-98,0 0 92,0 0-34,0 0-21,0 0-39,18-23-30,-25 44-1,-6 14-1,-2 7 2,-3 3 2,2 0-2,1-7 0,5-4-2,3-9-26,3-6 4,2-4 16,2-6 4,0-4 2,0-3 1,8 1 0,2-3 1,4 1 1,2-1 2,3 0-2,3 0-1,1-2-2,0-4-41,2-1-34,-4-1-65,-4 0 30,-1 1 11,-5-1-8,-3-1 30,-2-2 20,-4-1 17,-2-1 3,0 0 39,0 3 9,0 1 124,-5 3 27,1 1-4,0 3 18,2 2-50,-2 0-38,-3 8-35,-3 13-12,-4 7-3,0 2-7,3 0-19,2 0-8,2-4-2,5-3-1,2-3-46,0-6-78,5-6-56,13-8-138,6-1-159</inkml:trace>
  <inkml:trace contextRef="#ctx0" brushRef="#br0" timeOffset="-148013.36">4138 8583 11,'0'0'224,"0"0"-161,0 0 9,0 0 17,0 0-26,0 0-5,0 0 0,0 0-2,4 0-12,3 0 20,0 0 0,2 0-14,-2 0-15,2 0-2,2 0-2,-1 0-4,1 0-13,4 0-2,-3 0-2,0 0-3,-3 0 3,-1 0-2,-1 0 0,0 0-2,-2 0-2,0 0 2,-1 0-2,-1 0-1,1 0-1,0 0-1,1 0-1,2 0 0,-3 0-16,6 0-80,-4 0-119,-4 0-175</inkml:trace>
  <inkml:trace contextRef="#ctx0" brushRef="#br0" timeOffset="-147550.55">4252 8589 366,'0'0'34,"0"0"7,0 0 31,0 0 12,0 0-16,0 0-34,0 0-3,62 0 24,-54 0-6,1 0-13,0 0-13,0 0-10,-2 0-7,2 0 1,-2 0-6,0 0-1,-4 0 0,-1 0-23,-2-1-135,0 0-198</inkml:trace>
  <inkml:trace contextRef="#ctx0" brushRef="#br0" timeOffset="-146689.4">4269 8570 337,'0'0'141,"0"0"-49,0 0 31,0 0-49,0 0-19,0 0-20,-9 0-3,5 0-3,2 0-15,2 0-10,-2 0-4,2 0-1,0 0-23,0 0-82,0 0-17,-3 0-65,1 0-161</inkml:trace>
  <inkml:trace contextRef="#ctx0" brushRef="#br0" timeOffset="-140030.75">4079 11133 1031,'0'0'57,"0"0"-7,0 0 21,0 0 16,0 0-60,0 0 24,-14 92-18,4-46-8,-3-1-9,2-3-11,2-8-5,0-10-1,2-5-49,3-7-112,2-8-75,2-4-177</inkml:trace>
  <inkml:trace contextRef="#ctx0" brushRef="#br0" timeOffset="-139536.25">4113 11091 724,'0'0'331,"0"0"-319,70-44 17,-47 38 72,-3 6-23,-1 0-40,-2 6-25,-2 9-10,-4 6 0,-2 3 1,-9 2-4,0 3-20,-11-2-41,-8 1-13,-8-1-11,-2-3-25,1-5-15,5-5 2,5-9 77,7-5-9,6 0 55,3-3 23,2-4 57,0-2 37,0 2-8,4-1-20,10-1-32,9 2-3,4 0 0,3 5-11,2 2 9,-7 0-6,-3 10-24,-6 8-13,-4 7-1,-6 1-4,-5 4 0,-1-1-1,-5-2-1,-12-3 1,-2-4-3,-4-4-11,0-7-19,-2-4-12,1-4 12,-1-1-10,2 0-12,7-11-20,7-3-64,9-2-105,0-2-201</inkml:trace>
  <inkml:trace contextRef="#ctx0" brushRef="#br0" timeOffset="-139278.45">4604 11309 555,'0'0'581,"0"0"-546,0 0 38,0 0 43,0 0-30,71-28-57,-58 28-25,-1 0 0,-1 0-4,-1 0-37,-2 0-124,-3 2-145,-3 0-353</inkml:trace>
  <inkml:trace contextRef="#ctx0" brushRef="#br0" timeOffset="-139111.54">4573 11443 1137,'0'0'130,"0"0"-130,0 0 66,63-10-17,-33 7-49,1 1-6,-1 2-170,0-1-283</inkml:trace>
  <inkml:trace contextRef="#ctx0" brushRef="#br0" timeOffset="-138780.39">5183 11139 1288,'0'0'137,"0"0"-104,0 0 53,0 0-20,0 0-13,11 98 9,-16-34-40,-13 1-5,-6 1-13,-4-5-1,3-4-3,5-8 0,5-12-13,6-10-61,7-12-58,2-9-76,0-6-64,0-7-157</inkml:trace>
  <inkml:trace contextRef="#ctx0" brushRef="#br0" timeOffset="-138366.41">5137 11401 51,'0'0'942,"0"0"-900,0 0 2,0 0 59,0 0-45,0 0-30,13-4-7,1 12 26,7-4 9,2-3-19,3-1-9,0 0-13,1-2 0,-5-10-11,-3-2 2,-3-3 2,-3-2-6,-3-2 3,-4-1-1,-3 4 0,-3 4 3,0 6 1,0 4 8,0 4 7,0 0-11,0 13-12,-5 9-10,-4 2 8,1 5 2,1 1 1,4-4 2,3-2-3,0-6-5,0-6 5,4-4-1,5-4-3,3-4 2,0 0-4,1 0-27,0-5-40,-1-5-124,-1 1-100,-1 0-239</inkml:trace>
  <inkml:trace contextRef="#ctx0" brushRef="#br0" timeOffset="-137405.32">5519 11436 711,'0'0'10,"0"0"-6,0 0-4,0 0 43,0 0-8,0 0-29,14-8 36,-12 7 60,-2 1 9,0-2-27,0 2-2,0-1-21,0-1-16,0 2-24,0 0-9,0-1-1,0 1 4,0 0-2,0 0-3,0 0-5,0 0-4,0 0-1,0 0 0,0 0 0,0 0-1,0 0 0,0 0 1,0 0 0,0 0 1,0 0 0,0 0-1,0 0-2,0 0 2,0 0 1,0 0-1,0 0 1,0 0-1,0 0 1,0 0 0,0 0-1,0 0 1,0 0 1,0 0-1,0 0 1,0 0-1,0 0 0,0 0 3,0 0-2,-2 0 2,-1 1-1,1 2-3,0-3 2,0 0-2,2 2 0,-1-1 1,1-1-1,-1 4 3,0 0-3,-3 3-1,1-1 0,1 0 1,-2 1 0,3-3 0,0 2 0,1 1 0,0 3 1,0 2 0,0 1 1,0 2 1,1 1 3,2-2-2,-1-2-3,-1-2 3,1-7-2,-1-1-1,3-2 5,0 0 6,5 0 22,2 0 3,1-2 0,6-7-12,2-2-4,-1-3-15,-1-1 1,-3 1 8,-6-1-5,-4-2 6,-5 2-1,0-2 0,0 3-3,-7 4-5,-6 4-3,1 1-3,-6 2-1,-2 3-5,-1 0 1,3 0-24,4 1-34,7 7-34,6 2-34,1 1-153,0-1-186</inkml:trace>
  <inkml:trace contextRef="#ctx0" brushRef="#br0" timeOffset="-137067.41">5936 11219 1107,'0'0'141,"0"0"-68,0 0 76,0 0-70,0 0-36,0 100 42,0-45-39,-8 4-25,-5-3-6,0-3-7,1-7-8,1-9 0,6-11-20,1-8-82,3-7-59,1-9-143,0-2-173</inkml:trace>
  <inkml:trace contextRef="#ctx0" brushRef="#br0" timeOffset="-136702.4">5924 11412 1014,'0'0'132,"0"0"-112,0 0 66,0 0-36,0 0-1,0 0-10,45 23-24,-33-15 4,6-5-2,3-3 3,4 0-6,2-10-3,-2-5-4,0-3 2,-6-3 3,-6 0 3,-8 0 0,-5 0 3,0 5-4,0 4-5,-7 4-1,-2 5-7,1 3-1,0 3-2,-1 15-7,0 6 6,4 4 3,2 1 0,3-2-2,0-5 2,1-4-1,8-5-15,5-3-42,3-7-84,2-3-25,2 0-66,-3 0-32,-4 0-56</inkml:trace>
  <inkml:trace contextRef="#ctx0" brushRef="#br0" timeOffset="-136348.52">6272 11452 927,'0'0'58,"0"0"60,0 0-12,0 0-4,7 54-17,0-37-45,-2 0-12,1-1-11,-2 1-10,-4 0-1,0-2-3,0-1-1,0-5-2,0-5 1,-1-2-1,-2-2-2,3 0 2,0-8 9,0-7-3,0-6-2,0-1 13,11-4-1,-1-2 3,-1 3-18,3 2-1,1 5-74,3 4-189,7 5-315</inkml:trace>
  <inkml:trace contextRef="#ctx0" brushRef="#br0" timeOffset="-135485.47">6734 11303 1030,'0'0'165,"0"0"-79,0 0 88,0 0-58,0 0-47,0 0-49,-22 40 0,15 4 28,0-1-21,0-3-11,2-2-10,1-4-3,2-7-3,-1-6-3,3-6-46,0-7-100,0-6-94,3-2-107,6-9-367</inkml:trace>
  <inkml:trace contextRef="#ctx0" brushRef="#br0" timeOffset="-135230.87">6960 11313 1029,'0'0'250,"0"0"-236,0 0 39,0 0 35,0 0-6,-11 74-13,1-36-41,1-1-5,2 0-4,3-3-16,4-6-3,0-5-1,0-6-35,4-5-48,5-4-21,-2-6-61,-2-2-25,-1 0-111,-2 0-48</inkml:trace>
  <inkml:trace contextRef="#ctx0" brushRef="#br0" timeOffset="-134978.18">6680 11486 957,'0'0'98,"0"0"0,0 0 34,0 0-28,0 0-33,63 1-40,-18-1-15,10-6-9,7-3-7,6-3-175,-1 0-368</inkml:trace>
  <inkml:trace contextRef="#ctx0" brushRef="#br0" timeOffset="-133640.79">7875 11414 1151,'0'0'79,"0"0"-73,0 0 13,0 0 61,0 0-1,0 0-64,13 14-15,-19 8-10,-1 0-144,6-9-118,1-6-451</inkml:trace>
  <inkml:trace contextRef="#ctx0" brushRef="#br0" timeOffset="-133462.56">7816 11664 256,'0'0'952,"0"0"-949,0 0-1,0 0 5,-48 58-6,34-41-1,2-5-203,5-6-354</inkml:trace>
  <inkml:trace contextRef="#ctx0" brushRef="#br0" timeOffset="-132655.85">9614 11225 1008,'0'0'147,"0"0"-105,0 0 77,0 0 18,0 0-89,0 0-24,8 85 45,-4-38-23,-4-1-10,0-1-24,0-6-1,0-3-8,-5-9-3,2-4-1,-1-8-58,1-3-45,-1-4-60,1-4-63,1-4-104,2 0-155</inkml:trace>
  <inkml:trace contextRef="#ctx0" brushRef="#br0" timeOffset="-132356.7">9909 11286 1039,'0'0'63,"0"0"-28,0 0 86,0 0-19,0 0-40,0 0-22,4 67 5,-4-32 3,0 1-13,0-3-15,-1 0-10,-3-2-7,2-4-3,-4-2 0,2-5-3,-1-4-51,0-4-30,-1-5-79,1-2-26,3-5-117,-1-1-73</inkml:trace>
  <inkml:trace contextRef="#ctx0" brushRef="#br0" timeOffset="-132059.42">9588 11456 990,'0'0'65,"0"0"-27,0 0 79,0 0-26,0 0-5,72-6-48,-44 8-10,5 0-8,5-1-13,2-1-4,3 0-3,-1 0-34,-1 0-101,-5 0-51,-8 0-268</inkml:trace>
  <inkml:trace contextRef="#ctx0" brushRef="#br0" timeOffset="-131689.39">10214 11573 907,'0'0'99,"0"0"-35,0 0 63,0 0-28,0 0-5,0 0-50,39-2-31,-31 0 7,-1 1-3,-2 1-6,0-2-9,-3 0 2,4 0-4,2-2-1,1 0-31,2 0-73,-2 4-25,-2 0-42,-3 0-83,-3 0-84</inkml:trace>
  <inkml:trace contextRef="#ctx0" brushRef="#br0" timeOffset="-131402.63">10157 11668 722,'0'0'124,"0"0"13,0 0 26,0 0-46,0 0-26,0 0-38,0 3-18,2-2 0,5-1-13,2 0-9,4 0-1,0 0-8,2 0-4,-1 0-8,2 0-48,-2 0-95,-3 0-93,-4 0-329</inkml:trace>
  <inkml:trace contextRef="#ctx0" brushRef="#br0" timeOffset="-129391.4">10967 11278 854,'0'0'321,"0"0"-266,0 0 28,0 0 44,0 0-83,0 0-28,1 28-12,1-2-2,-2 2 1,0-3-1,0-2-1,0-6-1,-5-5-5,3-6-22,1-4-14,0-2 1,1 0 25,0-9 14,0-6 0,0-3 1,0-6 1,0 0 11,2-1 10,7 4 17,2 4 6,1 5-14,6 3-15,0 5-8,4 4 3,-2 0 2,-1 8-3,-4 11 0,-3 3 1,-7 4 1,-2 2-3,-3-4-4,0 0-4,-8-7 2,-3-4-3,3-6 0,2-5-17,2-2 2,4 0 0,0-9 6,0-9-3,0-4 8,10-2 1,4-2 3,3 2 0,3 2 4,-2 6 9,0 3 7,-1 5 1,-2 5 1,-3 3-6,2 0-6,-3 13-3,-1 4-4,-1 3 7,-3 1 2,-4 3-5,-2-1-3,0-1-3,0-6 0,0-3-1,-1-5 0,1-5-15,0-3-72,0 0-44,0 0-97,0-4-117</inkml:trace>
  <inkml:trace contextRef="#ctx0" brushRef="#br0" timeOffset="-128466.62">11445 11281 1083,'0'0'122,"0"0"-99,0 0 66,0 0-25,0 0-28,0 0-14,2 57-15,-2-38-5,0-2-2,-1-3 0,-5-2-3,2-5-42,1-4-33,2-3 24,1 0 22,0-10 20,0-8-10,9-5 22,5-4 0,5 0 27,0 0 19,2 3 19,-2 6 30,-3 7-32,-3 6-6,-2 5-26,0 3-8,-1 16-9,-2 7-4,-2 4-4,-6 2-3,0 1-1,-1-1-2,-11-5-17,1-6-37,1-5-13,4-9 6,5-7-4,1 0 25,0-11 40,0-8 1,6-5 7,2-4 25,2 1 22,1-1-14,2 4 7,2 3-8,2 5-15,-1 7-8,0 6-6,-1 3 2,-1 5-5,-2 10-4,-2 5 2,-2 2-3,-6 3-1,-2 4 1,0-4 0,-5-3-3,-3-4-2,2-4 2,3-6-10,1-3-23,2-4-21,0-1 2,6 0 14,10-5-33,6-5-34,5-3 7,1 1 68,2-3 30,-2 2 0,0-3 1,-1 1 4,0-1 9,-1 0 14,-2-3-4,-3 0-4,-5-1 5,-4 0 4,-5 0 13,-4 1-12,-3 4 0,0 2-15,0 4-2,-4 6 1,-2 3-3,0 0-5,-2 5-6,-2 13 0,0 9 0,0 9 4,2 4 5,2 4 0,2-1 2,-1 0 1,0-4 2,1-5-10,-3-5 7,4-5-8,1-5-2,-2-7 0,2-3-1,-1-6-20,1-2-36,-3-1-88,0 0-44,-3-2-202</inkml:trace>
  <inkml:trace contextRef="#ctx0" brushRef="#br0" timeOffset="-128251.59">11916 11425 1018,'0'0'99,"0"0"-38,0 0 75,0 0-18,83-4-82,-45 1-36,1-1-36,-1 0-214,-8-1-318</inkml:trace>
  <inkml:trace contextRef="#ctx0" brushRef="#br0" timeOffset="-127702.87">11041 11810 951,'0'0'138,"0"0"-52,0 0 53,0 0-6,0 0-70,76 0-6,-21 0-2,4 0-5,2-1-10,-1 1-24,2 0-7,-1 0-3,-3 0-2,-4 1-4,-2 2-34,-5 1-77,-4 1-39,-8 1-180,-8-3-230</inkml:trace>
  <inkml:trace contextRef="#ctx0" brushRef="#br0" timeOffset="-127199.52">11297 12170 1122,'0'0'103,"0"0"-97,0 0 84,0 0 62,0 0-66,0 0-49,84-44-25,-54 23 0,-2 0 21,-8-1-9,-6 0-9,-8 0 3,-5 1-9,-1 1-2,0 2-5,-8 3-2,-1 6-9,1 5 8,1 2-1,1 2-7,-1 8 4,0 13-7,1 10 9,2 7 2,0 0 1,1 2 0,-2-4 2,-1-5-2,1-5 0,2-6 2,1-6-2,2-5 0,3-4 0,20-5-2,13 0-4,7-9-125,1-6-218,-6-2-573</inkml:trace>
  <inkml:trace contextRef="#ctx0" brushRef="#br0" timeOffset="-126328.54">12490 11749 502,'0'0'151,"0"0"-102,0 0 88,0 0 17,0 0-17,0 0-50,-5 4-15,5-4 9,0 0-9,0 0-27,3 0-14,8 0-4,2 0-10,3 0-3,3 0-9,-3-1-3,4-3-2,-4 1-4,-1 2-30,0 1-73,-4 0-146,-3 0-221</inkml:trace>
  <inkml:trace contextRef="#ctx0" brushRef="#br0" timeOffset="-125843.32">12514 11878 430,'0'0'37,"0"0"-34,0 0 40,0 0-11,0 0-4,0 0-8,-27 13 1,22-11 35,2 0-1,-1-2 23,3 0 30,-1 0-26,2 0-6,0 0-8,0 0-17,0 1-6,0 1-12,0-2 1,2 2 0,6-2 26,3 0 0,3 0-24,3 0-7,3 0-17,1 0-12,-3 0 0,-6-2-57,-1-1-142,-4-1-219</inkml:trace>
  <inkml:trace contextRef="#ctx0" brushRef="#br0" timeOffset="-124557.48">13266 11196 1078,'0'0'95,"0"0"-61,0 0 76,0 0 19,0 0-84,0 0-32,-7 63 3,1-26 25,1-2-15,-2-3-16,2-5-6,1-5-3,1-6-1,0-3-5,2-6-51,1-3-35,0-4-94,0 0-23,0 0-92,0-13-178</inkml:trace>
  <inkml:trace contextRef="#ctx0" brushRef="#br0" timeOffset="-124271.62">13257 11206 511,'0'0'421,"0"0"-368,0 0 23,0 0 50,0 0-40,63 8-6,-47 14-12,0 5-7,-3 0-11,1 1 2,-2-4-16,3-3-6,-1-3 0,2-3-13,-2-2-6,2-3-7,-1-2-2,-1-1-2,-3-2-6,-3-1-51,-3-2-23,-4-2-26,-1 0-68,1 0 10,3-12-165,1-3-278</inkml:trace>
  <inkml:trace contextRef="#ctx0" brushRef="#br0" timeOffset="-124009.49">13555 11165 906,'0'0'152,"0"0"-110,0 0 83,0 0 26,0 0-47,0 0-72,-2 15-16,2 8 30,0 7 22,0 2-20,0 1-31,0-5-2,-3-4-8,-4-4-7,2-6 0,2-3-12,1-3-81,2-4-56,0-4-132,0 0-166</inkml:trace>
  <inkml:trace contextRef="#ctx0" brushRef="#br0" timeOffset="-123661.25">13966 11250 635,'0'0'647,"0"0"-603,0 0 6,0 0 21,0 0-10,0 0 14,0 77-45,-1-53-23,0-1-4,-1-3-2,1-4-1,-1-4-25,0-3-64,0-4-92,1-5-48,0 0-127,1-3-76</inkml:trace>
  <inkml:trace contextRef="#ctx0" brushRef="#br0" timeOffset="-123395.87">13840 11180 847,'0'0'168,"0"0"-99,0 0 62,0 0-21,0 0-26,0 0-39,67-48-29,-53 44 4,2 1-4,4 0-6,-3 2-6,1 1-1,-2 0-3,-3 0-3,-2 1-24,-4 9-81,-4 5-81,-3 0-115,0 1-356</inkml:trace>
  <inkml:trace contextRef="#ctx0" brushRef="#br0" timeOffset="-122946.6">13805 11433 512,'0'0'176,"0"0"-155,0 0 152,0 0-38,0 0-38,0 0-36,-3 23-16,3-19 10,0 1 11,1-4 2,6 1-2,6-2-2,5 0 6,5 0 3,7 0-27,2-3-9,1-2-9,-3 2-6,-4 2-11,-6 1-4,-4 0-6,-1 0 1,-2 0-2,0 0-1,0 0 1,-1 0-4,3 0-12,-3-1-4,-3 1-14,-2 0-34,-2 0-51,-5 0-48,0 2-135,-3 6-240</inkml:trace>
  <inkml:trace contextRef="#ctx0" brushRef="#br0" timeOffset="-122362.6">13170 11742 235,'0'0'661,"0"0"-537,0 0-12,0 0 9,0 0 15,63 0-21,2 0-20,17-6-13,13-4-24,7 3-16,-2 3 5,-4 1-19,-7 3-12,-9 0-6,-8 0-9,-7 3 3,-9 1-3,-4-3 1,-6-1-2,-7 0 0,-8-1-23,-10-7-18,-11 1-67,-7 0-67,-3 2-99,-10 5-189</inkml:trace>
  <inkml:trace contextRef="#ctx0" brushRef="#br0" timeOffset="-121867.03">13650 12189 1064,'0'0'113,"0"0"-60,0 0 86,0 0-9,0 0-44,0 0-39,64-61-3,-35 33-10,-1-5 1,-1 0-12,-9 1-16,-4 5 3,-7 2-8,-7 6 1,0 3 0,0 3-1,0 6 2,0 2-2,0 3-1,0 2-1,0 0 0,-4 7 0,-2 13 0,-2 5 0,-2 12 4,0-2 2,-3 4 3,0-1 2,0-3-3,3-4-1,7-6-3,3-8-3,0-5-1,15-3 1,5-4 0,6-3-1,1-2 0,2 0-32,1-7-81,1-6-143,-3-5-276</inkml:trace>
  <inkml:trace contextRef="#ctx0" brushRef="#br0" timeOffset="-121291.45">14727 11661 1007,'0'0'126,"0"0"-35,0 0 59,0 0-27,0 0-41,0 0-39,55-13-2,-38 13-4,-1 0-5,1 0-15,-1 0-12,-1 0-4,-1 0-1,-1 1-2,-1 0-27,-1 0-69,-2 1-25,-2 1-105,-3 2-142</inkml:trace>
  <inkml:trace contextRef="#ctx0" brushRef="#br0" timeOffset="-120991.45">14721 11793 805,'0'0'298,"0"0"-292,0 0 84,0 0 52,0 0-32,0 0-47,24 6 7,-6-6 14,1 0-26,3 0-22,-1 0-18,0 0-11,-1 0-4,-2 0-3,-4 0-3,-3 0-35,-2-2-73,-1-2-65,-5 2-229</inkml:trace>
  <inkml:trace contextRef="#ctx0" brushRef="#br0" timeOffset="-116725.2">9930 11154 621,'0'0'128,"0"0"-108,0 0 12,0 0 65,0 0-26,0 0-45,0 0-7,0 2 11,0 4 14,0 1 2,0 1 1,0 0-6,0 1-2,0 3-12,0-2-5,0 2 2,0 0-2,0 4-8,-3-4-3,1 1-2,-1-2-9,2-1 4,-2-2-4,3 0 2,-3-3-2,0-1 0,-2 0-3,-4 2-19,-1-2-21,-1-2-16,4 4-36,0-5-8,7-1-23,0 0-92,0 0-114</inkml:trace>
  <inkml:trace contextRef="#ctx0" brushRef="#br0" timeOffset="-115115.13">9804 11537 820,'0'0'222,"0"0"-169,0 0-35,0 0 46,0 0 25,0 0-80,0-7 12,0 7-21,0 0-16,-2 0-75,-5 0-84,-2 0-179</inkml:trace>
  <inkml:trace contextRef="#ctx0" brushRef="#br0" timeOffset="-86024.5">12005 10332 972,'0'0'320,"0"0"-303,0 0 11,0 0 53,0 0-46,0 0 28,-18 91-28,5-51-30,1-3-3,3-5-1,3-5-1,1-4-25,2-5-78,3-5-65,0-5-79,0-8-135</inkml:trace>
  <inkml:trace contextRef="#ctx0" brushRef="#br0" timeOffset="-85802.37">12134 10358 1208,'0'0'97,"0"0"-70,0 0 86,0 0-58,0 0-17,-11 57-4,-2-24-18,2 0-6,-1-4-7,3-5-3,2-6-17,4-4-76,1-4-108,2-8-127,0-2-256</inkml:trace>
  <inkml:trace contextRef="#ctx0" brushRef="#br0" timeOffset="-85534.61">11935 10307 1037,'0'0'116,"0"0"-91,0 0 125,0 0-19,0 0-70,0 0-29,59-38-21,-25 32-5,5 0-4,2 0-2,2 2-25,4-1-71,-1 3-102,-1 2-84,-4-2-299</inkml:trace>
  <inkml:trace contextRef="#ctx0" brushRef="#br0" timeOffset="-84866.74">12627 10324 762,'0'0'340,"0"0"-293,0 0 64,0 0 25,0 0-59,-83 72-19,52-30-34,-3 1-20,-1-3-4,6-4-5,6-5-57,6-7-91,7-8-83,5-10-263</inkml:trace>
  <inkml:trace contextRef="#ctx0" brushRef="#br0" timeOffset="-84657.21">12430 10412 1095,'0'0'142,"0"0"-80,0 0 111,0 0-55,0 0-50,0 0-42,31 4-11,-24 26 20,-1 1-11,-1 1-21,-3-3-1,0 0-2,1-3-35,-2-2-127,1-8-160,1-6-364</inkml:trace>
  <inkml:trace contextRef="#ctx0" brushRef="#br0" timeOffset="-84434.15">12834 10347 1461,'0'0'51,"0"0"-22,0 0 95,0 0-42,0 0-57,0 0-17,-28 81 0,19-46-6,2 0-2,4-3-13,3-3-74,0-2-74,1-4-120,10-10-202</inkml:trace>
  <inkml:trace contextRef="#ctx0" brushRef="#br0" timeOffset="-84117.09">13027 10432 1257,'0'0'41,"0"0"-38,0 0 9,0 0 21,0 0 15,-55 76-37,48-43-7,7-5-4,0-3-1,8-7 1,9-5 4,4-7-3,6-6 5,0-3 6,1-16-5,-3-6 7,-5-4-1,-8 0 5,-4-1 3,-8 3 5,0 4-2,-9 9-13,-8 7-6,-4 7-5,-2 1-3,3 14-1,5-2-24,4 1-67,8-4-74,3-3-115,0-5-339</inkml:trace>
  <inkml:trace contextRef="#ctx0" brushRef="#br0" timeOffset="-83872.81">13170 10129 1178,'0'0'121,"0"0"-103,0 0 79,0 0 15,0 0-35,0 0-40,80-6-27,-58 6-8,0 0-2,2 0-23,5-4-137,-1-2-280</inkml:trace>
  <inkml:trace contextRef="#ctx0" brushRef="#br0" timeOffset="-83555.39">13609 9937 1194,'0'0'101,"0"0"-97,0 0 6,65-39 120,-37 38-40,0 1-40,-4 0-14,-4 6 2,-6 7-2,-6 8-11,-3 4-11,-5 9 1,0 1 0,-6 1 1,-5 1-8,0-3-3,2-3-4,0-6-1,1-2 0,0-4-32,-1-3-51,-3-5-80,-4-4-97,1-7-133,-1 0-245</inkml:trace>
  <inkml:trace contextRef="#ctx0" brushRef="#br0" timeOffset="-83375.53">13625 10140 1125,'0'0'113,"0"0"19,0 0 32,0 0-55,91-38-65,-43 29-44,11 0-43,4-4-303</inkml:trace>
  <inkml:trace contextRef="#ctx0" brushRef="#br0" timeOffset="-71605.54">15496 10934 603,'0'0'0,"0"0"-9,0 0 9,0 0 48,0 0 7,0 0-8,0 0 27,-22-59 53,32 48-7,0 3-42,-1 4-16,2 4 1,3 0-27,2 16-21,-2 8 3,-4 6-3,-7 4-4,-3 1-8,-10 2 2,-11-3-5,-3-5-14,-4-4-37,1-6-7,3-7-14,1-7 22,5-5 5,3 0 43,6-12 2,3-8 44,4-3 26,2-3 34,0 2 0,14 1-16,1 6 5,1 6-38,3 3-20,0 8-16,2 0-8,0 9-1,-2 10-7,-4 8-2,-6 3-1,-8 1-1,-1 0-13,0-6-37,-3-5-55,3-7-53,0-10-37,17-3-41,5-11-111</inkml:trace>
  <inkml:trace contextRef="#ctx0" brushRef="#br0" timeOffset="-71293.65">15796 10978 826,'0'0'73,"0"0"-20,0 0 92,0 0-46,0 0-64,0 0-19,-34 51 2,29-22-5,5-2-9,0-3 0,8-4-2,7-6 0,1-5 0,3-5 7,0-4 13,1 0 15,-2-7 12,-2-5-9,-4-5-15,-5-3-13,-4 0-4,-3-4-5,0-1 0,-7 3-2,-9 2-1,-2 7 0,2 6-13,0 6-20,2 1-44,1 0-10,9 5-51,4 3-88,0 0-152</inkml:trace>
  <inkml:trace contextRef="#ctx0" brushRef="#br0" timeOffset="-70697.66">16188 10947 1017,'0'0'140,"0"0"-113,0 0 155,0 0-58,0 0-80,0 0-33,-47 37 2,18-3-1,2 1-11,3-3 3,7-4-4,7-8-3,5-5-14,5-5-39,0-6-11,0-4-17,0 0 48,4-6 24,4-7 0,3-2 10,-2 1 2,1 3 18,-2 2 14,-4 4 8,-2 3-13,-2 2-3,0 0-20,0 0-4,0 0-7,0 7 7,0-1 0,0 1-1,0 0 1,0 2 0,1-1-1,1-2 1,0 0 2,2-2-1,1-3 0,1 1 2,1-2 4,0 0-5,0 0 5,-2 0-2,-1-2 10,1-4-2,-3-1-7,3-1-1,1-3-3,1 1-1,2-3 0,0-2-1,-1-1 1,0 3 3,-3-1 4,-3 1 2,-2 0 3,0 1-3,-4-1-8,-8 3-2,3 0-7,0 5-16,5 2-31,4 3-102,0 0-118,0 0-433</inkml:trace>
  <inkml:trace contextRef="#ctx0" brushRef="#br0" timeOffset="-70355.51">16145 10975 1194,'0'0'60,"0"0"-44,0 0-16,0 0 58,-65 74 0,58-43-35,3-3-16,4-1-5,0 0-2,0-5 2,0-2-1,7-5-1,2-7 0,0-6 4,2-2 6,3-11 2,-2-11-2,1-2 2,-4-6 8,-4-2 10,-5-2-5,0 1-7,0 4-9,-5 4-6,-2 7 0,1 8-3,3 5-14,3 5-62,0 0-130,0 9-236</inkml:trace>
  <inkml:trace contextRef="#ctx0" brushRef="#br0" timeOffset="-70106.55">16611 10938 1433,'0'0'47,"0"0"-44,0 0 16,0 0 34,-32 76-9,7-37-32,0 1-10,4-6-2,5-5-21,5-7-102,7-7-139,1-10-196</inkml:trace>
  <inkml:trace contextRef="#ctx0" brushRef="#br0" timeOffset="-69895.74">16446 10984 1208,'0'0'139,"0"0"-138,0 0 42,0 0 50,58 55-24,-44-24-30,-3-1-32,-1 1-5,-2-2-2,1-4-30,-2-3-93,4-7-132,0-7-147</inkml:trace>
  <inkml:trace contextRef="#ctx0" brushRef="#br0" timeOffset="-69185.3">16160 11046 592,'0'0'301,"0"0"-204,0 0 50,0 0-15,0 0-40,0 0-21,-27 36-18,16-10-10,2 5-12,2 2-9,4 2 0,3 2-2,0-5 2,10-5-13,6-6 3,1-7-2,3-6-1,-1-5 1,0-3-1,-1 0 3,-1-12 2,-1-9 0,-2-7-7,-2-4-1,-3-7 1,-4 0-1,-3 1 0,-2 5 3,0 4 3,-7 4-2,-5 5-1,-3 3-4,-1 4-3,0 3-2,-2 3-2,2 3-9,2 2-13,3 2-38,1 0-30,4 4-36,3 5-131,3 2-260</inkml:trace>
  <inkml:trace contextRef="#ctx0" brushRef="#br0" timeOffset="-68113.63">16888 10925 630,'0'0'57,"0"0"-48,0 0 48,0 0 16,0 0-31,0 0-27,0-3-7,0 3 16,0 0 3,0 0-6,0 0-1,0 0 0,0 0 1,0-1 11,0-3-5,0 0-13,0-4 4,5-1 7,4 0 18,3 1-17,3 1 24,1 4 20,1 3 2,1 15-28,-4 10-23,-3 10 1,-7-1-11,-4 4-7,-7-1-3,-10-5-1,-4-6 0,-3-5-7,2-6-18,-1-4-5,5-7 7,1-4 6,5 0 13,3-10 4,3-4 11,4-6 13,2 2 13,0 2-8,3 2-9,8 4 8,-1 5-6,1 5-2,0 0-14,1 3-1,1 10-1,-2 1 1,1 5-2,-3-1-1,0 0-2,1-2 1,1-1-1,-1-2-14,3-1-73,-2-2-133,0-4-221</inkml:trace>
  <inkml:trace contextRef="#ctx0" brushRef="#br0" timeOffset="-67421.4">15471 11456 663,'0'0'330,"0"0"-290,0 0 17,93-9 70,-45 9 10,9 8-33,16 3-33,15 2 4,19-1-7,14-3-15,11-4-4,12-4-13,-1-1-7,-1 0-12,-7-1 0,-14-7-5,-9-3-3,-17 0-4,-13 1 0,-18-1-2,-17 4 0,-16 1-2,-12 2-1,-12 2-18,-6 2-26,-1 0-64,-5 0-75,-15 10-73,-6 1-124</inkml:trace>
  <inkml:trace contextRef="#ctx0" brushRef="#br0" timeOffset="-66349.37">16071 11890 188,'0'0'585,"0"0"-525,0 0 4,0 0 59,0 0-6,0 0-50,-27-5-23,27 3-14,0 1-12,0 0-5,0-2 3,-2 2-7,1-3-2,1 0 6,0 1 3,0-1 3,0 0-9,0 1-2,0 1 1,0-1 1,0-1 0,0 2-2,0-2 1,4-1-3,2-1-1,2-3-1,4 1 3,2-1 4,4 2 8,-2 2 10,0 0-2,-4 5-5,0 0-13,-2 0-5,1 1-1,-3 5-2,-3 2 0,-3-1-1,-2-1-1,0-2-1,0 0 2,0 0 0,0-2 1,0 0 1,0-1-2,0 2 0,-1-2 1,0 1-1,0-2 1,-1 0 1,-3 1-1,-1 0 0,-2 1-1,-3 0-3,-2 0 0,-3-1 3,-1 4-1,0 0-1,0 3 2,2-1-1,2 5-2,-1 0 3,0 4 0,0 4-1,2-1 1,4 2 3,7 1 4,1-3 6,4 0 3,11-3 2,8-6-3,4-3 10,3-6-2,1-1-13,-2-1-2,-1-11 0,-7-2 0,-1-2-2,-6-1 0,-3-4-1,-7-3 1,-3-3-4,-1-4-2,0 4-1,-9 3-1,-5 4 2,0 7 0,-2 5 0,0 4-4,-1 4-13,1 0-3,0 0-21,4 6-38,8 4-43,4-1-106,0 3-203</inkml:trace>
  <inkml:trace contextRef="#ctx0" brushRef="#br0" timeOffset="-66044.84">16373 11959 601,'0'0'589,"0"0"-571,0 0 2,0 0 89,0 0-25,0 0-71,26 0-13,-26 0-9,-2 0-6,-5 0-10,3 0 25,1 0 5,3 0 11,0-1 17,0-4 13,0-1-7,5 3-26,4 1-13,2 2 0,2 0-45,-1 0-130,0 0-158,-1 0-448</inkml:trace>
  <inkml:trace contextRef="#ctx0" brushRef="#br0" timeOffset="-65486.64">16645 11898 1017,'0'0'28,"0"0"-25,0 0 98,0 0-18,0 0-27,1-59-33,-1 46 4,0-2 40,4-1-11,4 2-24,4 1 9,2 4-10,6 1 3,1 3-4,1 5-17,-1 0-3,-1 9-7,-3 7-3,-7 6-1,-6 4-3,-4 2 0,-8 3-12,-12-4-18,-4-3 1,-2-1 0,4-4 8,2-1 13,3-3 8,7-3 3,3 0 1,3 0 0,4-1 0,0 1 4,4-3 12,8-1 4,4-3 0,3-3-6,1-2 0,0 0 9,-2-5-2,0-8-2,-2 0-4,-5-3 4,-4 1-11,-4 1 3,-3 1-1,0-1-3,-4 1-2,-8 0-1,-2 1-4,-2 1 0,-3 1-2,-3 1-3,-1 2-10,3-2-30,2-1-43,6-2-97,7 0-181</inkml:trace>
  <inkml:trace contextRef="#ctx0" brushRef="#br0" timeOffset="-63757.63">14315 7433 932,'0'0'149,"0"0"-90,0 0 72,0 0-16,0 0-43,0 0-44,73-6-18,-53 6-7,1 0-3,1 0-23,-3 0-151,-4 0-124,-10 2-330</inkml:trace>
  <inkml:trace contextRef="#ctx0" brushRef="#br0" timeOffset="-63579.16">14363 7576 1042,'0'0'72,"0"0"-72,0 0 53,84-19-3,-59 16-50,0-1-6,2 2-112,2-3-203,-1 0-279</inkml:trace>
  <inkml:trace contextRef="#ctx0" brushRef="#br0" timeOffset="-63253.36">14960 7264 1045,'0'0'102,"0"0"-87,0 0 102,0 0 26,0 0-76,0 0-45,-11-1-10,-9 42 30,0 3-3,5 0-17,7-5-10,8-3-10,0-8-2,16-6 0,7-7 2,1-4 0,1-9-1,0-2 4,-1-2 3,-2-13 1,-4-8-9,-4-4 3,-7-5 0,-7-4 0,0-5-3,-5-1-1,-11 2 1,-1 8-3,-2 8 2,0 9 0,2 10-8,1 5-24,4 0-22,4 7-42,7 8-133,1 5-238</inkml:trace>
  <inkml:trace contextRef="#ctx0" brushRef="#br0" timeOffset="-63061.25">15291 7465 1221,'0'0'179,"0"0"-177,0 0 22,0 0 30,0 0-45,0 0-9,5-42-97,-7 40-49,2 1-108,0 0-318</inkml:trace>
  <inkml:trace contextRef="#ctx0" brushRef="#br0" timeOffset="-62538.52">15447 7336 725,'0'0'143,"0"0"-136,13-74 122,-2 48 22,3 3-29,0 5-41,1 5-18,-3 5-16,-1 5-13,-4 1-4,1 2-24,0 4-3,0 11-2,-1 8-1,-4 2 0,-3 6 3,0-1-2,0 2-1,-10 0 0,-1-2-2,-5 0-19,1 1 0,3-6 2,5-4-4,7-3 14,0-5 6,7-3 3,9-4 1,5-2 7,-1-4-2,0 0 2,-2 0-4,-1-10-1,-4-1 1,-4-2-2,-4-4 2,-5-3 2,0-6 5,-5-3 0,-13 0 0,0 3-1,-2 3 0,1 7 3,1 7-7,-2 3-1,1 4-5,-1 2-4,4 0-3,3 1-36,5 6-35,8 0-70,0 1-30,5-4-170,13 0-130</inkml:trace>
  <inkml:trace contextRef="#ctx0" brushRef="#br0" timeOffset="-61835.79">15769 7302 1066,'0'0'185,"0"0"-179,0 0 43,0 0 41,0 0-20,0 0-32,45 77-29,-42-51-6,-3-2-2,0-1 0,0-5-1,0-5-6,-2-4-22,0-6-8,2-3 7,0 0 21,0-12 6,0-7 3,0-4-1,0-2 1,0-2 0,4 3 1,4 4 23,-3 4 10,4 5-9,-2 6 14,-2 3-18,4 2-1,0 0-12,2 13-8,1 3-1,-1 6 2,-4-1-3,-3 1 3,-3-4-4,-1-1 1,0-3-8,0-6-12,0-3-7,0-4 6,0-1 6,0 0 12,0 0 4,0-5 3,0-6-3,0-3 1,5-1-1,3-2 0,2 0 1,0-1 2,2 2 5,-1 2 12,-1 5 2,-3 1 0,-1 4-1,1 4 3,0 0-10,0 0-2,2 2 2,1 7-1,-3 0 4,0 3 0,-2 1-7,0 1 6,-3 5-7,-1-1-1,-1 0-4,0 0 0,0 1-4,-1-4-1,-5-1 1,0-1 0,2-1-23,-1-3-54,3 2-34,2-1-101,0 0-128,0-3-620</inkml:trace>
  <inkml:trace contextRef="#ctx0" brushRef="#br0" timeOffset="-60669.49">17876 11346 896,'0'0'105,"0"0"-91,0 0 73,0 0 31,0 0-13,0 0-38,5 4-6,4-4-8,2 0-3,5 0-24,2 0-2,0 0-15,2 0-7,0 0-2,-2 0-1,-2-1-16,-1 1-48,-1-2-55,0 2-39,-5 0-56,-5 0-133</inkml:trace>
  <inkml:trace contextRef="#ctx0" brushRef="#br0" timeOffset="-60492.33">17917 11443 583,'0'0'492,"0"0"-464,0 0-14,0 0 60,0 0 18,0 0-44,42 0-48,-25 0-5,4 0-80,2 0-98,-1 0-233</inkml:trace>
  <inkml:trace contextRef="#ctx0" brushRef="#br0" timeOffset="-53788.7">18693 11133 755,'0'0'540,"0"0"-510,0 0-29,0 0 0,0 0 8,0 0-2,0 0-2,-26 61-4,13-28 2,0-3-3,1-7 0,3-7-9,4-7-9,4-8-5,1-1 9,0-1 14,12-10 7,5-2 8,5 3 27,2 2 15,0 3-7,-1 5-30,-5 0 7,-1 7-16,-3 11-1,-3 2-3,-5 1-3,-6 2-1,0-2 1,-4-2-3,-10-3-1,-4-7-3,-3 0-30,-1-5-14,1-4-58,1 0 0,4-5-73,5-8-142,10-6-365</inkml:trace>
  <inkml:trace contextRef="#ctx0" brushRef="#br0" timeOffset="-53323.55">18747 11104 1122,'0'0'50,"0"0"-49,87-37 40,-49 30 42,1 2-55,0 4-28,-4 1-39,-4 0-71,-4 8-56,-8 3-95,-3 3 8,-7 1-57,-3-1 155,-1-1 155,-5 0 396,0 1-161,0 4-46,0 4-3,-7 4-46,-7 3-39,1 1-53,0-4-33,5-5-5,6-3-6,2-5-1,5-6-1,13-1 12,4-6 14,2 0 5,1 0 1,-3-9-7,-4-4-8,-1-3-6,-6-2-1,-4-6-7,-4-5-3,-3-2-1,-5-1-1,-10 4-9,-3 6 4,3 10-10,3 5 6,1 7-36,4 0-79,4 0-31,3 9-116,3 0-179</inkml:trace>
  <inkml:trace contextRef="#ctx0" brushRef="#br0" timeOffset="-53006.62">19399 11140 954,'0'0'177,"0"0"-141,0 0 41,0 0-2,0 0-30,0 0 4,-3 69-20,-1-34-16,4-5-8,0-3 1,9-7-1,7-5 5,1-5-1,-2-5 5,2-3 9,-2-2 7,2-7-9,0-10 3,1-7-3,-2-7-14,-1-3-7,-6-4 0,-4 3 2,-5 7 3,0 7-3,-16 8-2,-7 5-7,-6 8-27,2 0-14,4 3-24,7 11-113,5 1-187</inkml:trace>
  <inkml:trace contextRef="#ctx0" brushRef="#br0" timeOffset="-52453.64">20105 11135 913,'0'0'337,"0"0"-285,0 0 42,0 0-29,0 0-41,0 0-6,-5 58-8,-1-32-7,2-3 0,2-6-3,2-5 0,0-8-6,0-4-15,0 0 4,7-8 8,5-15 4,3-5 1,2-7 4,2-2 4,2 0 2,0 1 13,3 3 2,-3 6 24,-2 7 10,-3 7-6,-6 8-11,-3 5-5,0 0-14,2 20-14,3 9-2,-1 7 2,-1 3 1,-4 1-5,-3-2 1,-1-1-4,-1-7 1,-1-7-40,0-5-32,0-7-28,-8-3-100,-8-7-111,-6-1-289</inkml:trace>
  <inkml:trace contextRef="#ctx0" brushRef="#br0" timeOffset="-52281.85">20113 11189 1018,'0'0'216,"0"0"-216,71-17 0,-39 12 4,4 2 6,3-2-10,-1 0-113,-3-2-133,-4-2-102</inkml:trace>
  <inkml:trace contextRef="#ctx0" brushRef="#br0" timeOffset="-52061.63">20709 11053 1253,'0'0'168,"0"0"-158,0 0 54,0 0 25,0 0-28,0 0-38,-3 51 11,-2-22-12,0 1-17,2-1-4,-1-1-2,-1-4 1,-2-5-47,-2-4-65,0-9-75,-2-6-87,2 0-161</inkml:trace>
  <inkml:trace contextRef="#ctx0" brushRef="#br0" timeOffset="-51819.76">20492 11013 1007,'0'0'189,"0"0"-121,0 0 25,61-35 18,-30 28-22,3 1-46,1 0-31,1 0-5,2 0-3,1 1-4,6-1-22,2 0-73,1 2-116,-4 0-295</inkml:trace>
  <inkml:trace contextRef="#ctx0" brushRef="#br0" timeOffset="-51582.42">21091 11038 1013,'0'0'197,"0"0"-161,-59 80 117,19-29-13,-8 10-47,-7 5-29,-4-2-46,1-3-7,6-3-8,7-6-3,11-6-8,12-10-81,12-9-67,7-6-78,3-11-162</inkml:trace>
  <inkml:trace contextRef="#ctx0" brushRef="#br0" timeOffset="-50900.55">20926 11460 1101,'0'0'164,"0"0"-133,0 0 56,0 0-5,0 0-50,0 0-18,22 40-10,-20-21 0,-2-1-4,0-2 0,0-5-11,0-4-18,0-3-19,0-4-15,1 0 34,5-11 23,2-5 6,0-2 0,4 0 7,-1-2 42,3 3-14,1 4 7,-1 1-4,-2 5 2,-3 2-12,0 5-8,-2 0-10,3 5-8,0 11-2,-3 4 3,-3 0-2,-3 0-1,-1-2 0,0-3-1,0-6-2,0-4-12,0-3-6,0-2-3,-1 0 8,0 0 6,0-2 6,1-8 3,0-3 0,0-1 1,3-1 1,6 0 2,2-1 2,3 1 17,2 1 10,0 3-6,1 4-3,-3 3-7,0 2 7,-1 2 0,0 0-7,-2 0-3,0 4-3,-4 5-3,0 4-2,-5 3 1,-2 2 1,0 1 3,0 0-1,-2-2-2,-6-2-4,0-2-3,1-3 0,-2-1-34,1-1-92,2 0-166,3-1-412</inkml:trace>
  <inkml:trace contextRef="#ctx0" brushRef="#br0" timeOffset="-46769.52">2258 12049 1035,'0'0'249,"0"0"-206,0 0-16,0 0 40,0 57 7,-4-12 5,-6 6-54,-3-4-18,-1-2-7,0-7 1,1-7-1,4-8-42,2-11-90,7-7-129,0-5-163</inkml:trace>
  <inkml:trace contextRef="#ctx0" brushRef="#br0" timeOffset="-46392.58">2254 12174 882,'0'0'286,"0"0"-246,0 0 17,0 0 22,0 0-22,0 0-11,42 31-32,-23-24-9,6-1-4,4-6 1,2 0-1,2-6 3,-5-8-2,-3-2 1,-8-1 1,-5-4 0,-5 3 2,-7 1 10,0-1 0,0 7 4,0 2-9,-5 7 0,-1 2-8,1 0-3,-2 7-1,-2 10-1,7 3 0,0 3 0,2-2 1,0 0 0,0-5-6,2-2-62,5-4-72,1-1-38,3-3-54,3-3-46,1-2-168</inkml:trace>
  <inkml:trace contextRef="#ctx0" brushRef="#br0" timeOffset="-46063.83">2599 12263 1233,'0'0'80,"0"0"-77,0 0 114,70-10-44,-56 20-45,0 4-16,-3 3-9,-4 1-2,-4 1-1,-3-2-4,0 0-8,0-4-17,-2-2 7,-3-6-4,3-3 6,1-2 17,0 0 3,1-3 21,0-11-8,0-3-2,0-3-2,8-1-5,4 1 1,1-2-5,3 1 0,7-1-49,5 2-167,5 3-235</inkml:trace>
  <inkml:trace contextRef="#ctx0" brushRef="#br0" timeOffset="-45668.4">3180 12292 827,'0'0'260,"0"0"-169,0 0 73,0 0-16,0 0-52,0 0-35,0 0-30,2 0-18,9 0 10,3 0-20,7 0-3,1-2-7,5-1-26,1-4-63,-3-2-47,-2 1-118,-8 1-151</inkml:trace>
  <inkml:trace contextRef="#ctx0" brushRef="#br0" timeOffset="-45425.22">3136 12394 1087,'0'0'102,"0"0"-71,0 0 110,0 0-4,0 0-67,0 0-39,-2 5-13,11-4 4,7 0-6,2-1-11,8 0-5,3 0-47,3-7-80,2-4-179,-3-1-325</inkml:trace>
  <inkml:trace contextRef="#ctx0" brushRef="#br0" timeOffset="-43040.54">4468 12040 229,'0'0'762,"0"0"-739,0 0-23,0 73 0,1-39 25,-1-1-5,0-3-18,0-5-2,-6-6-4,-1-4-6,3-5-22,-1-6-32,3-4-19,0-2 40,2-11-11,0-3 6,0-2 44,0 0 4,0 0 20,0 2 19,0 2 13,2 1-25,-2 1-12,0 2 10,2-2 3,0 0 1,1 1-9,4-4-8,4-1 9,3 0 13,4 1 6,0 3 10,0 2-3,-1 3 3,-2 2-10,1 3-14,-2 2-8,1 0-2,-2 2-10,-1 10-4,-4 4-2,-2 2-1,-3 1-2,-3 1-4,0 0-7,-3 0-3,-12 2-8,-6-1-22,-7-1-9,-1-5 12,4-2-7,5-6 30,6-7 13,5 0 8,5 0 9,2-2 52,2-5 5,0-1-4,0-2-8,6 2-16,8-2-9,4 2-3,5 1-14,2 3 3,-1 1 1,-1 3-2,-3 0-5,-1 7 0,-1 6-3,-4 5-4,-3 1 2,-6 4-2,-5 1-1,0-1-1,-13-1 0,-7-4-5,-4-3-17,-1-3-9,0-5-24,2-3 4,3-2-15,4-2-45,2 0-87,7 0-172</inkml:trace>
  <inkml:trace contextRef="#ctx0" brushRef="#br0" timeOffset="-42095.74">4042 12574 287,'0'0'19,"0"0"53,0 0 24,0 0-31,0 0-3,0 0-4,-18 9-14,16-9 17,0 0-5,1 1-21,-1-1 8,2 0-2,0 2-1,0-2 2,0 0 11,0 0-11,7 1-9,9-1 23,11 3 14,9-2 14,16 1 4,13-1-26,12-1 12,7 0-19,5 0-9,0-2-13,4-6-1,-9-1-3,-4 0-14,-12 3 4,-15 1-2,-13 2-6,-14 3-3,-8 0-6,-10 0-2,-4 0 0,-3 0-2,-1 0-8,0 0-9,0 0-13,0 0-8,0 0 1,0 0 4,0-3-4,-1-1-10,-4 0-12,2 0-14,-3 1-65,-1-1-39,0 2-94,-2-1-193</inkml:trace>
  <inkml:trace contextRef="#ctx0" brushRef="#br0" timeOffset="-39865.39">3972 12802 721,'0'0'138,"0"0"-131,0 0 27,0 0 58,0 0-20,0 0-16,-46 30-15,33-6 11,3 5-3,3 3-17,0 2 4,0 0-7,-3-1-16,-2-1-9,0-4-4,1-4-27,4-4-66,4-8-79,3-6-147,0-6-303</inkml:trace>
  <inkml:trace contextRef="#ctx0" brushRef="#br0" timeOffset="-39424.75">3874 12941 845,'0'0'75,"0"0"-74,0 0-1,0 0 43,63 32 18,-44-28-18,-1-2-31,4-2-5,1 0 15,0-14 5,-2-2-5,-3-5 1,-2-3 15,-5 2 6,-6 1-11,-3 2-2,-2 7 18,0 6-13,0 1-6,0 5-18,-5 0-7,2 1-5,0 13-8,2 1 4,1 7 2,0 3 2,5-3 0,4 1-3,-2-2 3,-2-5 0,0-3 3,-1-5-3,0-4 0,3-2-4,4-2-3,1 0-6,2-5-21,1-4-20,-3-3-11,-3 1-71,0-2-171,-4 3-168</inkml:trace>
  <inkml:trace contextRef="#ctx0" brushRef="#br0" timeOffset="-39095.48">4279 12951 798,'0'0'318,"0"0"-298,0 0 10,0 0 43,0 0-26,0 0-36,0 36-9,0-21-1,0 1 0,2-3 0,10-2-1,-1-3 0,2-4 2,1-2 5,0-2 36,0 0 17,0-9-18,-4-5-23,-3-1 0,-2-3-4,-5 1-4,0 2 3,0-2-7,-2 5-2,-8 1 1,-3 1-6,-1 6-8,0 1-29,3 1-9,0 2-74,5 0-27,3 0-100,3 0-199</inkml:trace>
  <inkml:trace contextRef="#ctx0" brushRef="#br0" timeOffset="-35558.82">4680 12786 1091,'0'0'64,"0"0"-61,0 0 29,0 0 29,0 0-28,0 0-27,2 49 3,-2-18 12,-1 2 7,-3-1 0,-3 2-4,3-4-13,1-2-3,-1-6-7,-1-5-1,1-4 0,2-3 0,1-4-53,0-3-19,1-3-47,0 0-53,2-5-129</inkml:trace>
  <inkml:trace contextRef="#ctx0" brushRef="#br0" timeOffset="-35244.42">4929 12799 833,'0'0'185,"0"0"-177,0 0 12,0 0 89,0 0 8,0 0-50,-24 85-6,22-52-20,2 1-6,0-5-14,0-1-12,0-3-4,0-4-4,0-4-1,0-5 0,0-4-18,0-3-32,0-3-54,0-2-1,0 0-3,0 0-12,-1-7-79,-1-5-39,-4-3-57</inkml:trace>
  <inkml:trace contextRef="#ctx0" brushRef="#br0" timeOffset="-34941.48">4652 12962 620,'0'0'99,"0"0"-54,0 0 97,0 0-4,0 0-33,0 0-50,3-4-1,15 4 6,5 0-5,6 0 6,2 0-25,1 0-24,-2 0-12,4 0-10,0 0-107,0 0-131,1-7-436</inkml:trace>
  <inkml:trace contextRef="#ctx0" brushRef="#br0" timeOffset="-34248.28">5680 12597 600,'0'0'103,"0"0"-84,0 0 79,0 0 32,0 0-40,0 0-13,-15-3-23,15 3 6,0 0 5,0 0-8,0 0-1,7 0-9,4 0-17,5 0-13,0-1-13,0 0-3,1-1-1,-4 2-4,0 0-37,0 0-60,0 0-45,2 0-24,1 0-92,0-3-22</inkml:trace>
  <inkml:trace contextRef="#ctx0" brushRef="#br0" timeOffset="-33982.67">5663 12692 993,'0'0'190,"0"0"-186,0 0 5,0 0 70,0 0 14,0 0-58,11 3-33,7-2-2,0 1-4,3-2-31,-3 0-52,0 0-32,-4 0-58,-1-5-102,-3-2-380</inkml:trace>
  <inkml:trace contextRef="#ctx0" brushRef="#br0" timeOffset="-23147.7">6927 12069 838,'0'0'89,"0"0"-19,0 0 79,0 0-58,0 0 30,0 0-78,0 0-24,0 0 19,-15 62 15,3-33-7,-1 0-24,1-2 1,3-3-6,0-4-13,0-1-1,4-6-1,2-2-2,2-6-1,-1-1-17,2-4-49,0 0-20,0 0-67,0 0-9,0 0-120,4-6-348</inkml:trace>
  <inkml:trace contextRef="#ctx0" brushRef="#br0" timeOffset="-22450.66">6366 12555 635,'0'0'62,"0"0"-33,0 0 118,0 0-31,0 0-30,0 0-42,-16-16-19,16 16 5,0 0 3,0 0-6,9 0-4,11 0 15,8 0 31,12 0-4,11 3-9,11-3-10,10 0 8,5 0-16,-4 0-3,-5 0-5,-10 0-13,-9 3-9,-5 1 7,-4-1-9,-5-3-6,-5 0 0,-6 0 0,-7 0 1,-6 0-1,-4 0-6,-3 0-11,-2 0-20,-2 0-34,0 0-8,0 0-36,0 0-67,0 0-51,0-3-282</inkml:trace>
  <inkml:trace contextRef="#ctx0" brushRef="#br0" timeOffset="-18566.52">6233 12779 1003,'0'0'168,"0"0"-124,0 0 64,0 0 29,0 0-81,0 0-41,0 0-14,-45 34 1,24-1 3,-1 1-4,2 0 0,2-4-1,5-5-1,5-8-8,5-5-9,3-3-3,0-5 13,0-2 4,0-1 2,3-1 2,8 0 4,5 0-1,5 0 2,4 0-3,0-3-1,0-1-2,-2 0 1,-3 3 0,-2 1-16,-4 0-57,-3 0-45,-2 0-22,-2 0-54,-4 0-51,-3 0-26,1 0-17</inkml:trace>
  <inkml:trace contextRef="#ctx0" brushRef="#br0" timeOffset="-18354.69">6315 12978 211,'0'0'203,"0"0"-22,0 0-34,0 0 58,0 0-45,0 0-22,-18-45-10,12 48-45,1 12-13,-4 4-1,2 3-28,-2 1 14,2-1-33,1 1-14,1-4-5,2-2-3,-1 1-3,3-3-53,0-5-64,1-5-77,0-5-132,0 0-212</inkml:trace>
  <inkml:trace contextRef="#ctx0" brushRef="#br0" timeOffset="-18065.61">6554 12890 857,'0'0'364,"0"0"-333,0 0 45,0 0 42,0 0-29,0 0-5,-32 49-34,19-23-27,2-2-13,2-2-10,4-3 0,3-4-49,1-4-65,1-2-58,0-3-73,0-6-163</inkml:trace>
  <inkml:trace contextRef="#ctx0" brushRef="#br0" timeOffset="-17846.77">6615 12897 1050,'0'0'190,"0"0"-130,0 0 58,0 0-27,0 0-5,0 0-5,1 61-43,-1-34-24,0-4 2,-1-4-12,-1 1-4,1-3-12,-2-3-57,3-5-61,0-5-90,0-4-80,0 0-178</inkml:trace>
  <inkml:trace contextRef="#ctx0" brushRef="#br0" timeOffset="-17610.52">6479 12859 166,'0'0'1040,"0"0"-1007,0 0 2,0 0 95,75-42-38,-52 40-44,2 2-38,1 0-7,0 0-3,0 0-25,3 0-73,1 5-133,-2 2-170</inkml:trace>
  <inkml:trace contextRef="#ctx0" brushRef="#br0" timeOffset="-17395.87">7005 12911 1254,'0'0'69,"0"0"-37,0 0 63,0 0-10,0 0-11,-71 74-35,45-44-27,0 0 0,6-4-8,2-2-4,7-7-28,5-2-91,2-6-94,4-5-121,0-4-563</inkml:trace>
  <inkml:trace contextRef="#ctx0" brushRef="#br0" timeOffset="-17174.54">6848 12924 1355,'0'0'147,"0"0"-145,0 0 33,0 0 34,0 0-2,0 0-16,50 68-21,-43-37-14,0-4-11,-3-3-5,5-3-4,-2-4-50,-2-2-99,1-6-97,2-6-131</inkml:trace>
  <inkml:trace contextRef="#ctx0" brushRef="#br0" timeOffset="-16942.64">7165 12909 1464,'0'0'100,"0"0"-99,0 0 24,0 0 42,0 0-18,0 0-26,-5 73-7,1-41-10,2-3-6,2-3-8,0 0-59,0-3-81,0-5-123,0-8-239</inkml:trace>
  <inkml:trace contextRef="#ctx0" brushRef="#br0" timeOffset="-16588.32">7296 12914 1123,'0'0'157,"0"0"-157,0 0-18,0 0 18,7 61 71,-2-36-33,1-2-34,4-1-1,1-7 0,7-8 1,1-3 0,1-4 0,1 0 1,-1-7 3,-4-9 1,-3-2 6,-5-3 10,-6-1 5,-2-1-3,0 0-5,-14 4 2,0 3-16,-6 5-8,2 4 0,-1 5-4,4 2-4,4 0-8,4 3-35,2 5-79,2-2-41,1 0-125,2-6-424</inkml:trace>
  <inkml:trace contextRef="#ctx0" brushRef="#br0" timeOffset="-16304.62">7490 12655 1128,'0'0'138,"0"0"-134,0 0 15,0 0 110,0 0-54,0 0-49,34-16-21,-20 16-5,0 0 0,1-2-1,1 0-53,3-2-124,1-3-133,3-5-638</inkml:trace>
  <inkml:trace contextRef="#ctx0" brushRef="#br0" timeOffset="-15896.68">7741 12543 1204,'0'0'44,"0"0"-42,0 0 53,0 0 72,0 0-75,0 0-40,73-28-11,-52 28 11,0 0 13,2 0-12,-5 0-4,-4 0-3,-7 0-3,-4 0 0,-2 0 3,-1 0 3,0 0 11,0 2 1,0 1 2,-9 5-15,-4 3 2,-4 9 6,1 4-5,1 4 2,3 2-11,3 2 2,5-2-4,-1-3 0,5-2 0,0-3-3,0-1-8,0-2-9,0-5-15,0-3-32,0 0-40,0-8-113,0-2-53,0-1-250</inkml:trace>
  <inkml:trace contextRef="#ctx0" brushRef="#br0" timeOffset="-15675.77">7728 12733 991,'0'0'199,"0"0"-190,0 0 76,0 0 41,0 0-52,60-15-55,-44 15-19,2 0 0,5 0-69,0 0-165,8 0-234</inkml:trace>
  <inkml:trace contextRef="#ctx0" brushRef="#br0" timeOffset="-15217.66">8364 12891 1252,'0'0'137,"0"0"-131,0 0 48,0 0 21,0 0 1,-62 60-46,28-33-19,0 0-11,0-2-3,2-3-29,7-3-20,4-5-21,5-4-43,3-4-16,6-6 20,2 0-25,5-3-26,0-11-23,3-3-32</inkml:trace>
  <inkml:trace contextRef="#ctx0" brushRef="#br0" timeOffset="-14971.58">8111 12921 646,'0'0'448,"0"0"-407,0 0 57,0 0 56,0 0-62,0 0-48,27 7 10,-10 11-1,0 2-8,-1-1-23,-2-2-7,0-1-10,2-1-5,-1-1-1,2-1-44,3-2-65,-1-1-36,1 0-91,-2 0-101,-5-3-168</inkml:trace>
  <inkml:trace contextRef="#ctx0" brushRef="#br0" timeOffset="-13180.6">8673 12906 1279,'0'0'58,"0"0"-55,0 0 40,0 0-3,0 0-6,0 0-28,-24 27-4,16-7-2,2-4-9,3-2-24,1-2-4,2-5 0,0-2 8,0-3 22,0-2 7,7 0 6,0 0 16,4 0 19,2 0-4,4 0 0,3 5 1,0 4-7,-4 2 0,-3 4-3,-5 1-6,-3 0-4,-5 3 1,0-2-6,-3-2-9,-10-1 2,-3-3-4,-4 1-2,-1-7-7,-2-1-21,5-2-15,2-2-33,6-4-22,6-11-60,4-6-109,0-3-38,10-1-365</inkml:trace>
  <inkml:trace contextRef="#ctx0" brushRef="#br0" timeOffset="-12724.8">8673 12909 940,'0'0'105,"0"0"-83,0 0 47,78-60 34,-47 55-15,4 5-38,-1 0-31,-2 3-10,-5 11 2,-7 3-3,-1 6-3,-6 1-5,-1 0-2,-4-2 2,-3-1 2,-3 0-1,-2 0-1,0-1 1,-3-1-1,-7-3 1,3-4 0,3-5 0,1-3-1,3-4 1,0 0 5,5 0 3,6-5-4,3-4-1,2-2-1,2-3-2,-2-3 0,2 1-1,-4-1 1,-5-4 0,-3 2 0,-6-2 4,0-2 0,-4-2-1,-12 0 0,-2 4-4,-2 6-1,3 6 0,-1 7-3,2 2-2,-3 0-2,2 7 2,6 8 5,6-3-51,5-1-66,13 0-25,11-5-129,7-1-297</inkml:trace>
  <inkml:trace contextRef="#ctx0" brushRef="#br0" timeOffset="-12357.52">9220 12933 1194,'0'0'97,"0"0"-92,0 0-5,0 0 78,0 0-16,-34 76-36,34-51-22,0 1-1,0-6-2,8 0 2,4-3-2,2-7 0,-3-3 1,3-5 8,-1-2 10,1 0 7,0-9 2,0-6-11,-1-2-6,-2-1 1,-4-4 3,-2 0-6,-5-4 5,0-4-9,0 0 1,-12 1 1,-2 6 2,1 4-8,-1 7-2,5 7-3,0 5-31,0 5-88,1 9-53,0 6-82,3-2-276</inkml:trace>
  <inkml:trace contextRef="#ctx0" brushRef="#br0" timeOffset="-11801.59">9984 12681 474,'0'0'726,"0"0"-695,0 0-11,0 0 98,0 0 2,0 0-59,-5-19-32,14 18-21,5-2-3,7 3 2,1-3-3,0 0 0,0 1-3,1-2-1,0 4-1,-1-3-14,-1 3-49,-4 0-26,-4 0-88,-5 0-34,-4 0-107,-3 3-244</inkml:trace>
  <inkml:trace contextRef="#ctx0" brushRef="#br0" timeOffset="-11523.73">9968 12784 973,'0'0'128,"0"0"-124,0 0 74,0 0 62,0 0-8,0 0-84,30 0-33,-10 0 4,1 0 11,-1 0-8,2 0-12,2 0-10,-1 0 0,2 0-31,-4 0-77,-4 0-189,-6 0-391</inkml:trace>
  <inkml:trace contextRef="#ctx0" brushRef="#br0" timeOffset="-5771.16">10728 12552 1002,'0'0'102,"0"0"-58,0 0 67,0 0 23,0 0-39,0 0-45,0 0-35,-7-6-3,7 30 33,-2 5 5,0 3-14,-2-1-13,-1 3-8,0-3-3,1-3-5,1-6-4,2-3-2,0-4 0,1-4-1,0-6-8,0-3-43,0-2-43,2-2 1,12-12-75,4-3-40,5-4-89,0-1 2,0-3-220</inkml:trace>
  <inkml:trace contextRef="#ctx0" brushRef="#br0" timeOffset="-5414.69">10878 12608 719,'0'0'197,"0"0"-104,0 0 16,0 0-17,0 0-3,0 0-44,23-28-40,-22 44-2,0 4 4,-1 3-2,0-4-4,3-3 0,1-3-1,1-4-1,2-2-1,2-4 2,2-1 1,3-2 2,2 0 4,4 0 2,-2 0 26,1 0 0,-2 5-19,-3 2 3,-2 3-7,-8 2-3,1 1-4,-5 0 0,0 1-1,-7-1 0,-7-3 0,-4 2 1,3-5-3,-2-2-2,4-3-3,1-2-30,1 0-44,-1 0-53,-1-2-43,0-5-166,1-2-188</inkml:trace>
  <inkml:trace contextRef="#ctx0" brushRef="#br0" timeOffset="-5173.97">10906 12574 929,'0'0'74,"0"0"17,0 0 21,0 0-21,0 0-8,79-55-46,-56 51-15,4 1-9,0 1-8,-1 2-5,0 0-6,0 2-126,-4 5-107,-1-1-280</inkml:trace>
  <inkml:trace contextRef="#ctx0" brushRef="#br0" timeOffset="-4672.71">11493 12733 975,'0'0'99,"0"0"-94,14-64 79,-14 45 11,-5 2-25,-9 2-40,-4 3-26,-5 3-3,-2 6-1,0 3-3,-2 0 0,3 10-2,5 5-3,3 5-4,7-3-3,7 2-3,2-1-13,4-7 7,13-2 9,1-7 14,2-2 1,0 0 2,-2-7 1,1-5 2,-4 2-3,-4 1 6,-4 2 10,-3 3 6,-2 2 12,-2 0 6,0 2-2,0 0-11,0 2-11,2 11 0,0 6 12,-1 2-5,-1 2-10,0 1-2,0 2-6,0 3 0,-8 1-4,-2-2 3,1-2-6,2-7 1,3-4-1,4-7-2,0-2-66,1-3-140,10-3-157</inkml:trace>
  <inkml:trace contextRef="#ctx0" brushRef="#br0" timeOffset="-4438.15">11621 12800 1330,'0'0'45,"0"0"-43,0 0 36,0 0 10,0 0-17,0 0-26,1 22-1,-1-15-3,0-4-1,0-1-5,0-2-21,0 0 1,0 0-15,0-10-50,0 1-61,7-4-170</inkml:trace>
  <inkml:trace contextRef="#ctx0" brushRef="#br0" timeOffset="-3945.68">11913 12627 1085,'0'0'323,"0"0"-317,0 0 2,0 0 14,0 0 24,-29 55-22,24-29-18,4-1-3,1-1-3,0-4-2,0-3-30,0-6-16,0-5-20,0-4 24,0-2 30,6-1 14,1-11 2,0 0-1,0 0 1,-4 1 9,0 1 8,-1 3 3,-1-1 0,3 3-10,1 0 1,4 0-7,1 0 0,2 2 9,2 3 6,0 0 1,0 0-3,0 8-3,-1 5-3,-2 7 3,-3 3-6,-6 3-6,-2 1 0,0 1-1,-3-4-1,-8-1 2,-1-4-2,-1-7 1,1-3-3,1-4 0,3-4-31,1-1-31,2-2-62,2-12-109,1-4-287</inkml:trace>
  <inkml:trace contextRef="#ctx0" brushRef="#br0" timeOffset="-3703.64">11914 12662 1083,'0'0'61,"0"0"24,0 0 86,0 0-60,0 0-53,0 0-31,57-56-19,-34 49-6,1 2-2,0 2-5,1 2-79,-4 0-160,-6-1-283</inkml:trace>
  <inkml:trace contextRef="#ctx0" brushRef="#br0" timeOffset="765.58">11614 12677 810,'0'0'102,"0"0"-93,0 0 5,0 0 73,0 0-6,0 0-53,0 0-26,-13-19 2,8 22 15,2 0 15,1-2 2,2 0 6,0 0-4,0 0 13,0 1-15,0 1-6,0 1-3,0 2-1,0-1-4,0 3-5,0 0 0,0-1 2,0 1-9,0-2-2,0-1 1,0 0-3,0 0-1,0-1 2,0 0 4,0 0-1,0-1 2,0 0 3,0 0-1,0 0 0,0 1-3,0 3 1,0 2-3,0 3 3,0 3 2,0 2 5,0 2-4,-2 0-3,0 1 2,-1-1-2,3-2 1,0 0-4,0-3 0,0-1 0,-2-1-5,1-1-2,-1-2 2,0-1-2,-2-2 1,1-2 0,1 0-3,1-4 3,1 0-2,0 0-1,0 0-2,0 0-22,0 0-29,0-2-60,0-5-45,0-1-66,0 0-61,1-2-195</inkml:trace>
  <inkml:trace contextRef="#ctx0" brushRef="#br0" timeOffset="1458.3">11764 12937 700,'0'0'71,"0"0"52,0 0 42,0 0-18,0 0-35,0 0-24,4-1-23,-3 1-19,1 0-17,2 0-18,-2 0-7,0 3 0,-1 2-2,-1 2 0,0-4 0,0-1 0,0 0 1,0-2 1,0 0 1,-3 0 0,0 0 2,-2 0-3,0 0 0,2-2 0,1-3 7,2-1 9,0 0-13,0-2-7,0 1-8,8 0-70,-1 1-181,-2 0-307</inkml:trace>
  <inkml:trace contextRef="#ctx0" brushRef="#br0" timeOffset="18216.77">861 13327 1216,'0'0'168,"0"0"-168,0 0-6,0 0 6,2 67 3,-2-45 1,0 1-4,0-3-32,0-3-115,0-5-81,0-4-158</inkml:trace>
  <inkml:trace contextRef="#ctx0" brushRef="#br0" timeOffset="18422.1">976 13394 1152,'0'0'115,"0"0"-113,0 0 26,0 0 41,0 0-31,0 0-35,10 24 1,-10-6-1,0 0-1,0-1-2,0-2-100,0-3-78,2-7-182</inkml:trace>
  <inkml:trace contextRef="#ctx0" brushRef="#br0" timeOffset="18652.28">1136 13412 1044,'0'0'198,"0"0"-187,0 0 20,0 0 41,0 0-27,0 0-30,9 24-8,-9-11-5,0 1-2,0-3-97,0-1-95,-2-4-190</inkml:trace>
  <inkml:trace contextRef="#ctx0" brushRef="#br0" timeOffset="18940.72">1120 13241 532,'0'0'855,"0"0"-809,0 0-38,0 0 60,0 0-3,0 0-35,7-29-30,-7 29-17,0 0-47,0 0-70,0 2-155,0 1-191</inkml:trace>
  <inkml:trace contextRef="#ctx0" brushRef="#br0" timeOffset="19294.06">986 13208 1250,'0'0'99,"0"0"-94,0 0 52,0 0 7,0 0-40,0 0-24,7-24-9,-7 24-48,0 0-77,0 5-32,0-5-198</inkml:trace>
  <inkml:trace contextRef="#ctx0" brushRef="#br0" timeOffset="19597.27">741 13157 978,'0'0'275,"0"0"-250,0 0-4,0 0 54,0 0-45,0 0-30,0-23-40,0 23-108,-3 2-35,-2 8-81,-4-2-142</inkml:trace>
  <inkml:trace contextRef="#ctx0" brushRef="#br0" timeOffset="19859.33">565 13381 791,'0'0'129,"-2"55"-109,2-18-7,0 0 56,7-1-44,4-5-11,5-1-13,2-5-1,7-5-30,2-5-89,5-10-48,4-5-271</inkml:trace>
  <inkml:trace contextRef="#ctx0" brushRef="#br0" timeOffset="20153.14">1487 13268 1244,'0'0'99,"0"0"-90,0 0-9,0 0 32,61 82 48,-59-53-40,-2 4-25,0 1-9,-4 2-6,-8-1-36,-3-4-142,-2-4-162,4-12-488</inkml:trace>
  <inkml:trace contextRef="#ctx0" brushRef="#br0" timeOffset="21024.09">2342 13307 1214,'0'0'141,"0"0"-141,0 0-1,0 66 1,0-37 28,0 2 8,-6 0-21,1-3-14,1-5-1,1-4-21,-1-7-53,-1-8-33,3-4 1,-3-9 30,3-17 27,2-13-13,0-10 38,7-6 19,15-5 5,4-1 40,3 6 54,1 5-22,-1 6-10,3 6-1,1 8-22,2 7 0,2 10-25,-3 11 16,0 2-21,-1 18-4,-6 14-5,-3 11 0,-7 10-2,-11 6 0,-6 3 1,-9-3-7,-18-6-40,-8-7-13,-3-8 0,-3-11 47,-2-10 1,-1-14 2,3-3 11,3-8 2,2-11 16,3-4 36,6 0 0,6 2-25,8 0-4,8 4 0,5 4 3,0 4-14,21 7-14,6 2-13,9 0 6,5 14 3,0 6 1,-3 8 3,-3 2 3,-2 1 4,-4 4-2,-2-2 1,-6 1 9,-3 1-11,-2-3-2,-1-4 0,-1-7-2,2-4-8,2-10-76,10-7-36,6 0-78,4-20-263</inkml:trace>
  <inkml:trace contextRef="#ctx0" brushRef="#br0" timeOffset="21471.13">3137 13610 1061,'0'0'77,"0"0"-76,0 0 40,0 0 46,0 0-37,0 0-30,0 0-15,64-20-3,-51 18-2,0-2 0,-1 2-52,4-4-68,0 2-90,0 0-155</inkml:trace>
  <inkml:trace contextRef="#ctx0" brushRef="#br0" timeOffset="21670.02">3073 13764 1312,'0'0'43,"0"0"-43,0 0 0,0 0 22,73-25 4,-39 17-26,8-2-149,10-9-363</inkml:trace>
  <inkml:trace contextRef="#ctx0" brushRef="#br0" timeOffset="22608.3">4165 13558 842,'0'0'114,"0"0"-114,0 0 0,0 0 36,44-68 30,-20 51-36,2-2-30,1-3 0,1-2-4,-7-1 4,-6-3 0,-6 0 2,-9-1 0,0 1 10,-3 3-6,-8 9-5,-1 7 4,1 9 8,4 0-7,2 18-3,2 14 2,3 8 10,0 5 1,0-1-10,1-2-4,4-7-2,-1-6 0,1-6-12,2-5-47,0-6-103,0-7-120,-2 0-178</inkml:trace>
  <inkml:trace contextRef="#ctx0" brushRef="#br0" timeOffset="22922.1">3865 13699 872,'0'0'203,"0"0"-185,0 0-17,0 0 55,69-2 26,-15 0 5,12 0-26,13-2-22,10-1-3,3-2-8,0-3-20,-8 2-6,-11 4-2,-11-1-1,-17 5-45,-11 0-91,-13 2-70,-16 6-181</inkml:trace>
  <inkml:trace contextRef="#ctx0" brushRef="#br0" timeOffset="23360.11">3837 13924 1116,'0'0'145,"0"0"-145,0 0-5,0 0 5,0 0 50,-20 65 11,9-28-43,-1-2-16,0-6-2,4-5-19,3-7-102,3-8-108,0-7-237</inkml:trace>
  <inkml:trace contextRef="#ctx0" brushRef="#br0" timeOffset="23980.45">3769 14007 957,'0'0'220,"0"0"-220,0 0-35,0 0 35,0 0 3,0 0 2,68 23-5,-51-19 1,-2-4-1,4 0 1,-1-7-2,2-9 2,-6-2-2,-1-1 2,-5 1 3,-6 2 6,-2 3 11,0 4 17,0 6-6,0 3-1,0 0-29,0 3-2,-2 11-7,-1 3 7,3 1-3,0-3 2,0-1-1,7-3-5,2-2-9,4-3-32,-1-4-14,-1-2-36,3 0-22,-4 0-58,-2 0 110,-1-2 68,-3-4 2,-2 1 48,-1 1 84,-1 2-11,0 1-31,0 1-27,0 0-40,0 0-22,2 7-2,1 2 7,4 0-1,4 1-2,4-6 2,-1 2-1,4-6 2,-2 0 0,0-6 15,-2-6 0,-3-1-4,-1-4-1,-7 2 11,-3 3 6,0 0 8,-1 6-28,-8 1 0,-3 3-15,0 2-7,-1 0-29,-1 2-51,1 8-39,1 1-58,10-1-117,2-8-234</inkml:trace>
  <inkml:trace contextRef="#ctx0" brushRef="#br0" timeOffset="24221.12">4373 13869 1241,'0'0'149,"0"0"-149,0 0 0,0 0 11,3 55 40,-3-20-29,0 2-5,0-3-11,0-1-6,0-6-1,0-3-75,0-6-128,-2-8-123,-3-7-420</inkml:trace>
  <inkml:trace contextRef="#ctx0" brushRef="#br0" timeOffset="24558.06">4354 13962 916,'0'0'197,"0"0"-197,0 0-15,0 0 15,0 0 9,66-3-1,-46 3-6,1 0-1,1-2 0,2-8 3,-4-5-2,-2-3 1,-6 0 2,-3 2 13,-5 1 17,-4 2 9,0 3-12,0 8-10,0 2-6,0 0-6,-4 2-10,-1 11 0,0 5 4,1 1 0,4 0-4,0 3 0,0-4-1,0 0-16,0-3-68,5-3-43,4-4-77,2-4-76</inkml:trace>
  <inkml:trace contextRef="#ctx0" brushRef="#br0" timeOffset="24820.27">4625 13974 835,'0'0'196,"0"0"-155,0 0 37,0 0-16,0 0-24,61 8-26,-51 6-8,-2 1-2,-1-2 0,-5 2 0,-2-3-2,0-5-2,0-1-12,0-4-21,0-2 8,0 0 27,0-5 17,0-10-6,0-1-3,0-2 10,5 0-9,2 1-9,2 1-40,2 2-58,-2 7-128,1 0-169</inkml:trace>
  <inkml:trace contextRef="#ctx0" brushRef="#br0" timeOffset="25480.31">4991 13895 1125,'0'0'230,"0"0"-228,0 0 8,0 0 47,-11 72-29,6-46 3,1-1-30,0-4-1,1-4-21,0-9-34,2-4-53,1-4 21,0-5 51,0-15 27,1-5-1,5-4 10,1-9 6,1-2 12,3-2 11,1 4 5,-3 7 38,4 10 11,-4 6-35,-1 7-10,1 8-12,4 0-12,1 12-10,7 9 1,-1 7 14,-1 5 4,-4-1-8,-6 1-10,-5-4 3,-4-4-2,0-2-4,0-3 0,0-5-2,-6-3-14,-1-5-55,2-2-27,-1-5-84,1 0-51,2-2-245</inkml:trace>
  <inkml:trace contextRef="#ctx0" brushRef="#br0" timeOffset="25732.53">4964 13967 967,'0'0'245,"0"0"-236,0 0 3,0 0 137,0 0-39,0 0-62,45-8-37,-1 3-11,11 2 0,6 1-162,0-5-299</inkml:trace>
  <inkml:trace contextRef="#ctx0" brushRef="#br0" timeOffset="31626.71">2326 13096 188,'0'0'15,"0"0"6,0 0-10,0 0 31,0 0 36,0 0-24,0 0-17,0 0 13,-20-9-24,16 9-6,2 0 6,-3 0-8,2 0-15,0 0 0,2 0 2,0 0 14,1 0 4,0 0 7,0 0-11,0 0-3,0 0 5,0-2 4,0 1 4,0 1-5,0 0-3,0 0-2,0 0-16,0 3-1,7 9 10,5 7 52,4 5-38,-2 6-1,-1 3-11,-2 5-9,-3 4-5,0-4-93,4-6-249</inkml:trace>
  <inkml:trace contextRef="#ctx0" brushRef="#br0" timeOffset="35216.94">6320 13686 1022,'0'0'62,"0"0"-57,0 0 20,0 0 43,0 0 19,0 0-44,0 0-28,21-22-8,-9 22 19,1-2 1,2 0 5,-2-1-19,2 1-13,-1-2 0,3 0-71,0-1-68,-1 2-14,-5 1-71,-1 2-27,-4 0-202</inkml:trace>
  <inkml:trace contextRef="#ctx0" brushRef="#br0" timeOffset="35436.57">6295 13798 593,'0'0'521,"0"0"-507,0 0-12,0 0 41,0 0 58,0 0-50,25 0-51,-5 0-18,8-1-80,8-7-152,5-5-345</inkml:trace>
  <inkml:trace contextRef="#ctx0" brushRef="#br0" timeOffset="36495.51">7390 13425 1062,'0'0'40,"0"0"-36,0 0 41,0 0 21,0 0-23,0 0-24,-76 34-14,61-9 2,8 1-5,5 4 1,2-2 1,11-3-3,12-3 0,6-7 1,1-5-1,4-6 1,-3-4 2,-3-1 0,-2-10 1,-4-4 0,-8-3-2,-5-1 3,-5 0 0,-4-4 1,0 0-3,-9 4 2,-7 4 6,-6 2 4,-1 6-7,-2 5-5,2 2-2,2 0-2,4 0-11,4 0-71,5 4-51,3 0-81,5-3-157</inkml:trace>
  <inkml:trace contextRef="#ctx0" brushRef="#br0" timeOffset="36721.22">7729 13605 1080,'0'0'152,"0"0"-150,0 0 20,0 0 72,0 0-20,0 0-59,7-11-15,-7 11-47,0 0-33,0 0-43,0 0-81,0-1-182</inkml:trace>
  <inkml:trace contextRef="#ctx0" brushRef="#br0" timeOffset="37223.12">7854 13517 827,'0'0'43,"0"0"23,0 0 92,9-65-56,0 50-13,-2 5-34,2 1-16,0 5 2,-2 2-21,5 2-1,0 0-5,5 0-3,-1 11-4,0 0 3,-5 4-4,-8 2 1,-3 5-6,-5 0-1,-15 3 0,-3-3-4,1 0-3,5-4-2,7-3 6,6-3-2,4-4-3,0-1 5,3-1-3,10-2 5,3 2 1,5-6 5,-1 0-1,-1 0 0,-6 0 4,-2 0-2,-6 0-5,-5-8 6,0-4-3,0-1-4,-4-2-2,-8-1-2,-2 0 2,0 2-4,-1-1 3,2 3-7,-1 2-25,2 3-65,-4 5-43,-1 2-52,0 0-77,3 4-40</inkml:trace>
  <inkml:trace contextRef="#ctx0" brushRef="#br0" timeOffset="37798.59">6921 13895 722,'0'0'188,"0"0"-173,0 0 49,0 0 42,0 0-32,0 0-40,16 0-20,11 0 20,11 0 36,17 0 0,16 0 22,17 0-25,17 0-15,12-6-5,10-5-18,2-2-2,-3 1 7,-7 4-2,-18 3-4,-16 3-18,-23 2-10,-17 0 2,-14 0-2,-13 0-7,-8 2-42,-3 0-29,-7 1-47,0-2-59,0 3-45,-12-3-143,-11 3-395</inkml:trace>
  <inkml:trace contextRef="#ctx0" brushRef="#br0" timeOffset="39848.52">7474 13721 844,'0'0'300,"84"-37"-268,-36 27-31,-7 8 7,-12 2 43,-15 0 3,-12 9-46,-2 7-8,-25 2-3,-13 0-42,-10-5-17,-4-6-5,3-7-40,7-4 29,10-16 74,13-10 4,18-3 65,9-5 42,33 0-7,23 1-15,16 7 10,7 11-2,-5 11-17,-10 8-36,-13 7-13,-16 14 5,-15 8-17,-13 8-6,-15 5-8,-20 6-1,-26 5-3,-19-3-42,-14-8-24,-7-12-4,-2-12 16,4-18 27,16 0 29,18-23 1,26-18 10,24-11 29,41-6-10,39-6-1,34 8-8,11 11 4,7 15 45,-12 18-9,-20 12-26,-24 8-17,-21 19 0,-25 14-5,-22 10-6,-12 17-3,-37 9-3,-30-1-3,-24-2-41,-16-14-25,-13-12-5,6-14 9,18-17 3,31-17-78,38-12-45,31-29-164,36-12-270</inkml:trace>
  <inkml:trace contextRef="#ctx0" brushRef="#br0" timeOffset="41519.21">18373 11996 621,'0'0'34,"0"0"-34,84-7-13,-15-2 13,18-2 2,12 0 3,8-1 8,0 1 17,-3 2 25,5 3 37,5 2-56,7 3-22,10 1-14,2 0-14,1-3-50,-2 0 36,-7-2 22,-4 1 6,-8-1 3,-4 3 12,-4 2-8,-5 0-7,-4 0-2,-4 7-5,-7 1-6,-8-1 6,-4 0-6,-1 0 13,0-3 0,1 1 1,0-3 0,-1-2 5,-1 2 7,1-2-3,1 2-10,1 1-4,0-1 4,0 1 0,-1-2 1,0-1 3,3 0 5,4 0 8,2 0-8,4 0-2,-1-1-7,4-4 8,2 2 4,4 1 6,1 0-4,3 1 2,6 1 4,4 0 18,1 0-9,2 0-11,-1 0 7,-2 0-10,1 0-15,-6 0 0,-8 1 0,-8 5 0,-12-2 0,-10 2-43,-19 1-79,-21-1-79,-26 0-161</inkml:trace>
  <inkml:trace contextRef="#ctx0" brushRef="#br0" timeOffset="42869.3">18370 11889 332,'0'0'455,"0"0"-413,0 0-42,0 0 0,0 0 16,-69 22 40,52-11-12,-7 3-29,-5 0-12,-5 2 4,-5 4 5,-5-2-1,0 2-6,-1 1 0,3-1-4,3 1-1,2-2 1,3-2-1,0-1 0,-2-3 0,-3 2 0,-5-3 0,-4 0-3,-7-2-2,-5 1-1,-8-3-4,-5 2-1,1-2 7,5 2-10,3-1-5,8 1 6,1 1 8,0-1 3,-5-1 0,-7 3-7,-7-1 5,-6-1-1,-4 2 2,-5-3-1,-2 1-7,1-2 7,3-2 4,4 1 0,6-2 0,0 2 3,2 0-2,-1 3 1,-4 1-4,-4-4 4,-5 2-1,-6 0 1,1-2-1,2 1-1,5-2 0,5-1 0,7 1-1,5-2 1,8-1-3,5 2 0,1-2 3,2 1-1,3 0 1,2 1 0,2 1 0,1-3 0,-2 4-1,-2-5 0,-2 4-6,3-4-18,3 3 2,2-3 10,3 5 13,-3 2 0,0 0-1,-2 3 1,-4 1 0,-2-2 0,-5 0 0,-2-1 0,1 0 0,0 0 0,3 1 1,2-2 6,-1 0-3,-3 0 6,-2 0 4,-4 1 7,-1 0-9,-1 1-5,-2 3-3,-2 1-3,0 1-1,1 0 0,0 0 0,0 0-1,2 2-1,0-1 1,2 2 1,1-2-26,4-4-95,8-6-168</inkml:trace>
  <inkml:trace contextRef="#ctx0" brushRef="#br0" timeOffset="44205.08">15153 12757 986,'0'0'245,"0"0"-199,0 0-40,0 0 4,-3 55 71,1-21-17,-3 4-45,-2-1-6,-3-3-11,-2-4 0,2-8-4,1-6-1,5-9-54,1-7-57,3-3 6,0-21 30,3-13-82,12-15 111,4-9 49,6-6 15,2-1 64,5 2 10,5 8-1,3 8 23,3 12-50,1 12 25,-5 11-32,-8 11-22,-7 4-11,-7 14-13,-9 14-5,-8 8 1,-13 12-1,-21 2-3,-12-2 0,-5-5-29,-2-6-46,-1-9-27,1-8 41,1-6 26,5-10 25,10-4 10,8 0 15,14-3 26,8-5 30,7 1 1,0 2-44,0 4-18,11 1-10,6 2-12,8 13 7,7 10 4,1 2 0,2 4 2,-1-1-2,-3-2 1,-4-4-1,-1-5-2,-2-4-69,3-8-19,0-6 3,-2-1-5,2 0-13,-1-4 30,-1-3-5,1-3-37,-3-2-33,2-1-252</inkml:trace>
  <inkml:trace contextRef="#ctx0" brushRef="#br0" timeOffset="44448.72">15673 12901 551,'0'0'164,"0"0"-154,0 0 102,0 0 48,0 0-12,0 0-49,-9-8-34,19 5-34,2 1 1,3 0-14,0 0-13,1 0-5,0 0-61,-3 2-131,-3-3-218</inkml:trace>
  <inkml:trace contextRef="#ctx0" brushRef="#br0" timeOffset="44650.66">15613 13007 1058,'0'0'198,"0"0"-193,0 0-5,0 0 37,0 0 4,0 0-41,47-4-9,-16 1-94,1-1-66,4 0-162,-1-2-232</inkml:trace>
  <inkml:trace contextRef="#ctx0" brushRef="#br0" timeOffset="46755.02">16758 12669 549,'0'0'96,"0"0"-92,0 0 0,0 0 49,0 0 19,0 0-14,0-7-46,1 7 9,3 0 35,0-1 5,1-2 1,0-1-11,2 2-20,0-4-10,-1 4 1,-3 1-7,-2-1-7,-1 2-2,0 0 1,0 0-4,1 0-3,-1 0 1,0 0-1,0 0 0,0 0 0,2 0 0,-2-2 2,2 2-2,0 0 2,2-4 0,-1 2-1,2 0 3,1 0 0,-3 0-1,1-1 9,-1 0 5,-3 3-4,2-2 1,-2 2-1,0 0-1,1 0-6,-1 0-4,0 0 0,0 0-1,0 0 2,0 0-3,0 0 2,0 0-1,0 0-1,0 0-1,0 0-1,0 0-3,0 0 5,0 0-2,0 0 1,0 0 0,0 0-1,0 0 2,0 0 0,0 0-2,0 0 2,0 0-1,0-2 0,2-1-3,4-3-2,1-1-6,2-2 7,-4 1 4,-1-1 1,-3 2 6,-1 1 6,0 3 12,0 1-11,0 2 2,-6 0-5,-2 5-9,-1 11 0,-1 5-1,4 4 1,1 0-1,5-1 0,0-4 0,0-5-2,12-5-1,6-8-6,4-2-4,3-5-6,3-12-12,0-8 4,-3-2 18,-3-5 8,-5 2 1,-5-2 6,-7 2 7,-5 3 2,0 6 4,-9 8 5,-7 8-13,-4 5-11,-1 0-7,-2 15 5,1 4 0,5-1-1,4 2-1,4-5-3,7-2-46,2-4-12,0-2-10,18-3-52,6-3-92,9-1-215</inkml:trace>
  <inkml:trace contextRef="#ctx0" brushRef="#br0" timeOffset="46997.17">17262 12627 1200,'0'0'45,"0"0"-44,0 0-1,0 0 38,0 0 0,0 0-33,-32 4-5,28-4-13,3 0-15,1 0 0,0 0-16,0 0-35,12-4-85,3-2-99,1 2-227</inkml:trace>
  <inkml:trace contextRef="#ctx0" brushRef="#br0" timeOffset="47466.16">17427 12499 835,'0'0'56,"0"0"-55,21-59 91,-9 45-10,1 1 12,1 3-39,2 5-25,0 5-8,-1 0-8,2 2-1,-4 12-3,-4 5-7,-2 4-1,-6 3-2,-1 1 0,-2-1-12,-13-2-14,-5 0-1,2-3 9,2-1 7,5-5 9,8-2 0,3-3-1,0-3 3,4-2 2,9-2 10,2-3 5,1 0-6,2 0 1,-5-4-6,-3-4 3,-6-2-1,-4 1 3,0-6-5,-10 0-1,-12-2-5,-5-1 0,0 3 0,3 5 0,9 4 0,6 5 0,7 1 0,2 0-17,0 3-85,0 8-69,0 1-297</inkml:trace>
  <inkml:trace contextRef="#ctx0" brushRef="#br0" timeOffset="48096.42">16260 12958 599,'0'0'94,"0"0"-32,0 0 103,94-18-28,-41 15-16,17-3-16,16 0-15,14-2-15,14-4-27,11 0 3,7-1-7,3 0-5,3-1-14,-6-3 6,-6 0-13,-8 2-11,-15-3-6,-13 3 1,-17 5-1,-17 1-1,-17 5-38,-20 0-88,-17 4-148,-7 0-183</inkml:trace>
  <inkml:trace contextRef="#ctx0" brushRef="#br0" timeOffset="48928.24">16022 13132 903,'0'0'67,"0"0"-55,0 0 75,0 0-7,0 0-42,0 0-22,-8 22 17,8 0 3,0-1-10,0 0-11,0-3-6,7-2-3,6-3-1,5-6-5,3-5 0,3-2-13,1 0-12,0-13-2,-3-3 6,-5-3 13,-4 0 8,-5 0 3,-4 4 16,-3 3 17,-1 6-1,0 5 2,-2 1 1,-8 0-22,0 8-9,-4 8-7,1 5 3,4 3-3,1-2-1,2 1-4,1-4-45,5-3-35,0-3-44,0-6-73,5-5-109</inkml:trace>
  <inkml:trace contextRef="#ctx0" brushRef="#br0" timeOffset="49135.38">16456 13192 1115,'0'0'246,"0"0"-246,0 0-31,0 0 31,0 0 37,-77 74-12,49-48-25,4-4-5,9-4-82,7-7-51,5-2-51,3-7-72,0-2-67</inkml:trace>
  <inkml:trace contextRef="#ctx0" brushRef="#br0" timeOffset="49386.13">16409 13189 677,'0'0'32,"0"0"-32,0 0-16,0 0 11,0 0-16,0 0-88,52 10-156</inkml:trace>
  <inkml:trace contextRef="#ctx0" brushRef="#br0" timeOffset="49618">16546 13207 986,'0'0'89,"0"0"-60,0 0 56,0 0 7,0 0-42,0 0-15,-21 45-2,9-19-17,0-5-7,-1 2-6,2-2-3,4-7-3,2-3-64,3-2-57,2-3-39,0-5-129,0-1-84</inkml:trace>
  <inkml:trace contextRef="#ctx0" brushRef="#br0" timeOffset="49857.88">16397 13213 921,'0'0'151,"0"0"-144,0 0 42,0 0 55,0 0 16,0 0-48,11-10-52,10 7-16,9 1 2,3 0-2,6-4-4,2 0-6,-2 2-95,0 0-97,-1-2-202</inkml:trace>
  <inkml:trace contextRef="#ctx0" brushRef="#br0" timeOffset="50083.64">16850 13214 1145,'0'0'55,"0"0"-53,0 0-2,-70 64 37,38-39 28,0 2-32,3 1-33,5-3-21,4-2-139,8-4-145,3-7-222</inkml:trace>
  <inkml:trace contextRef="#ctx0" brushRef="#br0" timeOffset="50298.06">16663 13245 1083,'0'0'89,"0"0"-79,0 0 62,0 0 15,0 0-23,0 0-9,42 45-16,-27-25-26,-1 0-7,-2 0-3,-3-2-3,-1-2-39,-1-1-91,-3-4-79,2-6-218</inkml:trace>
  <inkml:trace contextRef="#ctx0" brushRef="#br0" timeOffset="50498.38">16959 13215 1184,'0'0'164,"0"0"-164,0 0-11,0 0 11,0 0 41,-23 59-18,16-38-23,3 0-1,0-2-79,3-4-97,1-5-194</inkml:trace>
  <inkml:trace contextRef="#ctx0" brushRef="#br0" timeOffset="50828.26">17075 13270 1081,'0'0'66,"0"0"-66,0 0-2,0 0 2,0 0 16,-25 54-8,25-39-7,0-2 0,2-5 0,8-3 0,5-2 4,-1-3 5,2 0 4,0-13 1,-1-5-6,-1-2 0,-2-2-3,-5 1 3,-5-1 18,-2 6 11,-6 1 3,-11 5-27,0 4-14,0 4-4,6 2-34,2 0-37,6 4-27,3 4-102,0-2-127</inkml:trace>
  <inkml:trace contextRef="#ctx0" brushRef="#br0" timeOffset="51084.48">17255 13090 1127,'0'0'55,"0"0"-55,0 0 15,0 0 65,0 0-32,0 0-42,57-16-6,-36 16-30,0 0-62,-2-1-95,-1-1-172</inkml:trace>
  <inkml:trace contextRef="#ctx0" brushRef="#br0" timeOffset="51404.24">17520 13023 764,'0'0'233,"0"0"-208,0 0 19,0 0 57,66-43-2,-52 41-27,-1 2-41,0 0-10,-1 1 12,-3 9 6,2 3 4,-4 5-17,-1 2-7,-3 3-12,-3 1-1,0 4-3,-3-3-2,-9 0-1,0-4-11,0-6-3,4-2-52,0-3-64,2-5-26,1-4-38,0-1-112,1 0-355</inkml:trace>
  <inkml:trace contextRef="#ctx0" brushRef="#br0" timeOffset="51617.21">17547 13134 1122,'0'0'58,"0"0"-45,0 0 79,0 0 5,66-27-22,-45 25-50,0 1-25,0 1-3,-7 0-68,-4 0-77,-5 7-121,-3-1-198</inkml:trace>
  <inkml:trace contextRef="#ctx0" brushRef="#br0" timeOffset="52081.87">18113 13200 602,'0'0'328,"0"0"-223,0 0-1,0 0 13,0 0-15,0 0-44,-14 17-35,-7 7 10,-8 2-16,-7 3-10,1-2-1,2-3-5,8-6-1,9-6-39,5-6-81,4-5-41,4-1-74,3 0-68,0-9-322</inkml:trace>
  <inkml:trace contextRef="#ctx0" brushRef="#br0" timeOffset="52331.11">17931 13203 838,'0'0'209,"0"0"-171,0 0-5,0 0 31,0 0 2,0 0-2,40 20-28,-25-2-11,0-1 7,1 1-12,-4 1-9,1-2-8,-4-2-3,-1 1-74,0-5-58,-1-1-57,-1-4-160</inkml:trace>
  <inkml:trace contextRef="#ctx0" brushRef="#br0" timeOffset="54671.39">18238 13444 1364,'0'0'68,"0"0"-65,0 0-2,0 0 8,0 0-9,0 0-22,20-17-162,-20 19-51,1-1-130</inkml:trace>
  <inkml:trace contextRef="#ctx0" brushRef="#br0" timeOffset="55291.03">18349 13104 830,'0'0'163,"0"0"-58,0 0-7,0 0-25,0 0-47,0 0 13,11 69 12,-11-32-36,-2-2-8,-11 0-2,2-7-4,1-3-1,4-6-3,2-3-17,4-1-4,0-4 0,0-6 4,0 0 3,0-3 8,0-2-1,0 0-5,0 0 4,0 0 6,0 0 2,0 0 2,0 0 1,0 0 0,0 0 0,0 0-3,0 0-12,3-1-36,0-5-66,4-2-151,0-3-235</inkml:trace>
  <inkml:trace contextRef="#ctx0" brushRef="#br0" timeOffset="55725">18582 13140 456,'0'0'511,"0"0"-505,0 0-6,0 0 0,0 0 17,0 0 3,-44 25-15,35-9-5,0 1 0,8-4-12,1-3-8,0-1 16,10-5 4,2-2 1,2-2 31,1 0 37,-1 0 4,1 2-13,-1 3 10,-1 3-21,-1 2-16,-4 1-12,-4 3-1,-4-1-3,0 2-5,0-2-6,-7 0 1,-7-3-4,1-2-1,-1-2-2,0-2-40,3-4-45,0 0-25,3 0-34,0-9-114,5-5-152</inkml:trace>
  <inkml:trace contextRef="#ctx0" brushRef="#br0" timeOffset="55947.79">18570 13149 1170,'0'0'66,"0"0"-66,59-33-14,-34 26 14,1 4 0,0 1-2,1 2-81,-3 0-130,1 0-56,-3 2-186</inkml:trace>
  <inkml:trace contextRef="#ctx0" brushRef="#br0" timeOffset="56307.87">18904 13146 929,'0'0'79,"0"0"-72,0 0 54,0 0 1,0 0-25,0 0-27,-81-45-10,60 50-2,3 9 0,5 5-3,7 1-6,6 1-8,0-3 5,0-4 11,8-2-5,3-6-6,-1-2 7,1-4 1,0 0 6,0-10 3,1-5 0,-1-2 3,0 1 17,-1-1 6,-2 4 10,-2 6 5,-4 2 0,-2 3 12,0 2 17,0 0-36,0 12-29,0 11 16,0 6 29,-2 2-19,2 0-3,0 1-20,0-6-3,0-5-7,0-1-1,0-5-36,0-7-69,3-1-102,1-7-100,-1 0-364</inkml:trace>
  <inkml:trace contextRef="#ctx0" brushRef="#br0" timeOffset="56623.3">19064 13129 961,'0'0'151,"0"0"-145,0 0 36,0 0 57,0 0 22,0 0-37,25 63-47,-22-42-17,-3 2-2,0-3-13,0 0-4,0-1-1,0-4-7,0 0-61,-1-3-50,-1-4-13,2-1-63,0-7-108,0 0-122</inkml:trace>
  <inkml:trace contextRef="#ctx0" brushRef="#br0" timeOffset="56864.14">19182 13267 1065,'0'0'97,"0"0"-84,0 0 27,0 0 5,0 0-27,0 0-14,7 3-4,-7 1-15,0-2-49,0 0-65,0-2-124,2 0-147</inkml:trace>
  <inkml:trace contextRef="#ctx0" brushRef="#br0" timeOffset="57172.3">19335 13121 772,'0'0'313,"0"0"-313,0 0-13,0 0 9,0 0 4,0 0-1,-16 25 0,16-9 0,0-2 1,5-3 3,5-4 28,2-2 21,1-1 18,-3-2 18,2 1-21,0 2 2,-2 2-21,0 2-21,-2 3-8,-2 0-3,-2 3-1,-4 2-3,0-3-5,-4 3-1,-9-3-2,-3-4-4,-1-3-15,3-4-32,2-3-75,5 0-81,4-5-129,3-10-444</inkml:trace>
  <inkml:trace contextRef="#ctx0" brushRef="#br0" timeOffset="57414.65">19337 13127 1134,'0'0'206,"0"0"-192,0 0-12,63-47 52,-44 42 17,3 4-33,3 1-38,5 0-5,-2 0-100,2 0-45,-3 5-67,2-3-133,3 0-229</inkml:trace>
  <inkml:trace contextRef="#ctx0" brushRef="#br0" timeOffset="57759.35">19938 13075 1432,'0'0'49,"0"0"-48,0 0 6,0 0 7,0 0 24,-2 67 3,-12-29-28,-4-1-5,-1-4-4,4-4-4,3-9 2,3-3-2,4-6-16,3-3-36,-1-6-23,0 0-34,0-2-21,-1 0-68,1-4-121,2-7-366</inkml:trace>
  <inkml:trace contextRef="#ctx0" brushRef="#br0" timeOffset="58009.08">19822 13132 450,'0'0'713,"0"0"-670,0 0-21,0 0 96,0 0 1,0 0-57,14-8-38,6 23-17,3 2 24,2 1 0,0 0-5,-5-2-15,-2-3-8,-4 0-3,-3-2-20,-3 2-57,-1-3-103,-1 0-114,0-8-310</inkml:trace>
  <inkml:trace contextRef="#ctx0" brushRef="#br0" timeOffset="59630.13">20340 13087 697,'0'0'163,"0"0"-90,0 0 41,0 0-5,0 0-11,0 0-25,-4-23-54,1 39-18,-1 7 11,-3 8 31,-1 4-12,3-4-17,0-1-13,3-5-1,2-2-3,0-5-87,2-5-59,6-2-118,1-9-282</inkml:trace>
  <inkml:trace contextRef="#ctx0" brushRef="#br0" timeOffset="60126.39">20526 13136 949,'0'0'54,"0"0"-54,0 0 0,0 0 40,0 0 16,0 0-41,8-32-13,-5 30 1,1 1 10,0 1 26,1 0 11,4 0-3,2 11-18,-1 9 8,-3 3-3,-7 3-22,0 2-2,-21-1-4,-9 0-6,-6-4-40,0-4-19,4-7-26,9-6 16,9-6-4,7 0 50,7-11 23,0-5 10,7-2 35,7-2 14,4 3 7,1 2 28,-1 5-30,-2 6 1,-1 4-17,1 0-30,-2 14-14,-2 3-1,-2 5-3,-3-2-4,-2 0-20,2-5-42,0-5-41,5-1-43,5-5-72,1-4-183</inkml:trace>
  <inkml:trace contextRef="#ctx0" brushRef="#br0" timeOffset="60368.8">20910 13107 1222,'0'0'215,"0"0"-215,0 0-20,0 0 20,-10 56 60,-4-23-22,-3-2-27,1-3-11,2-4 0,2-4-32,3-5-55,2-6-85,2-4-96,2-5-199</inkml:trace>
  <inkml:trace contextRef="#ctx0" brushRef="#br0" timeOffset="60586.23">20803 13114 793,'0'0'402,"0"0"-377,0 0-17,0 0 43,63 22 39,-40 0-24,-2 3-28,-3 2-21,-2-1-13,-5-1 1,-6-4-1,-1-4-4,-2-4-44,-1-1-106,1-4-97,-2-7-235</inkml:trace>
  <inkml:trace contextRef="#ctx0" brushRef="#br0" timeOffset="60830.33">21139 13124 1162,'0'0'154,"0"0"-154,0 0 2,0 0 27,0 0 60,0 0-25,10 79-40,-10-48-17,2-9-7,2 3-2,0-4-32,4-3-99,4-3-53,6-7-176</inkml:trace>
  <inkml:trace contextRef="#ctx0" brushRef="#br0" timeOffset="61154">21347 13119 983,'0'0'256,"0"0"-235,0 0-17,0 0 2,0 0 5,0 0 18,0 73-11,-1-42-12,1-5-4,0-4 1,3-4-1,6-8 4,0-4 14,4-6 16,2 0 10,1-6-15,0-11-17,-1-6-5,-6 0 1,-6-4 4,-3 1 5,0 4 3,-7 1-2,-5 8-8,2 4-10,3 6-2,4 0-2,2 3-35,1 0-85,0 0-114,11 7-158</inkml:trace>
  <inkml:trace contextRef="#ctx0" brushRef="#br0" timeOffset="61418.08">21522 12876 1158,'0'0'116,"0"0"-107,0 0 44,0 0 57,0 0-53,0 0-49,75-21-8,-57 21-45,2 0-108,1 2-41,-7 0-188,0 0-355</inkml:trace>
  <inkml:trace contextRef="#ctx0" brushRef="#br0" timeOffset="61814">21760 12793 1007,'0'0'159,"0"0"-147,0 0 32,0 0 16,0 0-42,0 0-18,10 16 0,-5 3 0,4-1 4,1 0-1,3-6 0,2 0 0,-1-5 1,3-5-1,-3-2-2,-2 0-1,-3-11-2,-2-1 0,-2 2 2,-4-3 2,-1 4 4,0 2 4,0 1 7,0 4 4,0 2-3,0 0-5,-2 0-4,-2 0-5,1 1 4,-1 11 6,0 4-1,3 4 3,-1 5-6,2 0-2,0 0-1,0-6-3,0-2-2,0-1-2,0 1-5,0-2-115,-11 0-78,-5-1-215</inkml:trace>
  <inkml:trace contextRef="#ctx0" brushRef="#br0" timeOffset="63006.3">18129 12742 588,'0'0'67,"0"0"-22,0 0 20,0 0 31,0 0-36,0 0-25,3-6-9,3 6 18,1-1 3,1-1-4,5-1-9,5-1-9,4-1 13,8-1-4,6-1 5,7-1-5,7 1 0,3-2-3,3-1-17,4 1 2,1 0-7,1 2-2,-3-1-1,-1 4-3,-2-2-3,0 6 6,2-3-5,0 1-1,2 0 1,1 2-1,-4-5 0,-2 2 3,-1-1-2,-4 0-1,-6-2-1,-1 3-1,-2-2 2,0 2-1,0 1 1,2-1-1,-4 0 2,-1-1-1,-4 1 0,-2-1 0,1 0 0,1 1 0,4 1 0,3 0 0,4 0 0,1 2 0,-3-1 3,-4 1-3,-5-1 0,-2 1 1,-4-1 1,1 0-2,-1 1 0,0-2-5,3 2-13,0 0-35,3 0-93,1 0-198</inkml:trace>
  <inkml:trace contextRef="#ctx0" brushRef="#br0" timeOffset="63658.98">22034 12650 24,'0'0'321,"0"0"-120,0 0-63,0 0-8,0 0-20,0 0-25,-7-34-9,9 32 6,1 0 5,1 1 14,3-2-9,3 1-19,10-4-25,9 1-7,5-3-7,8 1-19,-2 0-5,-5 0-10,-6 2-1,-7 2 0,-10 2-8,-5 1-75,-7 0-67,0 6-84,0 6-69,-9 0-119</inkml:trace>
  <inkml:trace contextRef="#ctx0" brushRef="#br0" timeOffset="63950.05">22179 12743 780,'0'0'255,"0"0"-252,0 0 70,0 0 70,0 0 8,0 0-63,0 0-39,0 0-1,7 0 7,6 0-20,6 0-5,7 0-6,2-3-6,2 3-9,1-2-9,-2 1-3,-2 0-62,-7 1-134,-10-1-291</inkml:trace>
  <inkml:trace contextRef="#ctx0" brushRef="#br0" timeOffset="73978.05">22689 12553 507,'0'0'117,"0"0"-93,0 0 31,0 0 64,0 0-29,0 0-39,0 0-22,0 0 5,0 0-2,0 0-2,0 0-6,0 0-4,0-3-9,3 0-1,1-1-3,-1-2-4,4 1 3,0-2-2,1 1 1,2 1 3,-1 0 1,2 2 9,2 2-2,1 1-13,2 0-1,2 0 3,0 5-3,-3 7-1,-2 0 1,-5 3 0,-3 4-2,-5 2 0,0 0-1,-2 0 0,-10-4-3,-1-3-9,-1-2-2,0-2 1,-2-2 1,2-4 10,0 0-1,2-2 3,3-1 0,3-1 1,3 0 0,2 0 0,1 0 5,0 0 0,0 0-1,0 0-1,0 0 3,0-1 3,7-3-1,5-1 1,6 2 2,2 1 6,3 2 0,-2 0 11,-1 7 8,-3 6-17,-4 5-11,-1 4-1,-4 1 2,-5 0-9,-3-2 1,0-1 4,-1-2-2,-10-5 5,-6-3 2,-4-4-2,-4-4-2,-1-2-6,-1 0 0,2-6-7,3-3-25,5 1-19,4-4-36,8 3-78,5-1-218</inkml:trace>
  <inkml:trace contextRef="#ctx0" brushRef="#br0" timeOffset="81884.41">23152 12812 534,'0'0'150,"0"0"-124,0 0 82,0 0 55,0 0-31,0 0-59,0 0-7,-10-22 11,10 22-20,0 0-22,0 0-32,5 3-3,2 9-16,0 2 14,-2 1 2,-4 2 1,-1-4 0,0 0-1,0-4 0,-7-5-14,-1-3-3,1-1 17,0 0 4,2-4 8,2-7-1,1-3-3,0 1 0,2-2 1,0 3-9,6-1-4,6 3-46,2 4-110,0-1-173</inkml:trace>
  <inkml:trace contextRef="#ctx0" brushRef="#br0" timeOffset="82548.39">23329 12599 758,'0'0'75,"0"0"-25,0 0 68,0 0-15,27-56-51,-20 54-15,2 2-13,3 0-12,3 0-6,1 8 0,0 6 12,-4 2-2,-4 4-7,-6-2-4,-2 2-4,0-2-1,-8-2-9,-5-1-31,-4-5 4,0 0 1,0-6 11,2-1 3,5-1 8,3-2 12,5 0 1,2 0 17,0 0 18,2-5-2,10 1-2,1 1-6,4 3-14,0 0-2,2 0 7,0 12 2,-2 3-1,-4 5-1,-5 3-2,-6-1-5,-2 0-5,-1-2-3,-14-1 0,-2-6-1,0-4 0,-1-2-26,2-5-15,5-2-23,-1 0-24,4-11-54,3-4-89,4-1-119</inkml:trace>
  <inkml:trace contextRef="#ctx0" brushRef="#br0" timeOffset="83066.13">23588 12682 862,'0'0'40,"0"0"-34,0 0 19,0 0 68,53-58-2,-37 55-45,1 1-26,4 2-6,2 0 15,-2 2 12,-3 8-14,-7 5-12,-4 0-11,-7 3-4,0 2-3,-18 0-39,-10-2-14,-3-2-11,3-5-40,5-4-3,9-2-30,7-5 59,7 0 80,0-5 1,13-5 49,5-3 64,2 3-10,2 0 14,-1 7-43,0 1-12,-2 2-16,0 7-16,-3 11-15,-5 2-5,-1 4-3,-7-1-4,-3 1-2,0-4-1,-3-2 0,-11-2-4,-4-5-14,-1-4-36,-1-4-45,4-3-58,4 0-99,7-3-222</inkml:trace>
  <inkml:trace contextRef="#ctx0" brushRef="#br0" timeOffset="83310.39">24112 12708 1307,'0'0'0,"0"0"-25,0 0 25,0 0 14,-60 32 20,35-9-18,0 0-9,5-4-7,1-2-25,6-4-87,2-2-112,3-4-183</inkml:trace>
  <inkml:trace contextRef="#ctx0" brushRef="#br0" timeOffset="83559.08">23937 12682 117,'0'0'1115,"0"0"-1081,0 0-29,62 14 30,-41 9 55,-1 6-29,-2 3-36,-4 5-18,-4-1-4,-3-3-3,-3-3-3,0-8-88,1-2-51,4-8-104,3-7-272</inkml:trace>
  <inkml:trace contextRef="#ctx0" brushRef="#br0" timeOffset="83793.64">24324 12720 566,'0'0'809,"0"0"-809,0 0-20,0 0 20,0 0 0,0 0 39,2 78-17,-4-41-19,-1-3-3,3-2-32,0-5-107,2-4-132,9-12-199</inkml:trace>
  <inkml:trace contextRef="#ctx0" brushRef="#br0" timeOffset="84102.62">24441 12755 984,'0'0'244,"0"0"-235,0 0-9,0 0 0,0 0-8,0 0 1,23 54 7,-16-24 2,2-5 2,2-6 6,1-4 15,2-6 14,1-3 3,1-6-15,3 0-4,0-9-11,-2-9-2,-1-4-4,-5-6-3,-4 0 2,-5-1-3,-2 5 2,0-1 9,-11 8 0,-7 2-12,0 3-1,0 5-2,4 2-17,4 4-45,4 1-46,2 0-58,4 0-163,0 4-180</inkml:trace>
  <inkml:trace contextRef="#ctx0" brushRef="#br0" timeOffset="84537.03">24601 12296 1024,'0'0'0,"0"0"-40,0 0-14,0 0 54,-3 56 7,3-36-3,3-4-4,2-5-3,1-5 2,3-2 1,2-4 5,5 0 39,5-4 30,4-5-8,0 1-15,-4 1 8,-4 1 19,-5 6-30,-1 0-23,-1 2-21,-2 11 0,-2 0-1,-2 2-3,-2 1 0,-2-1 2,0-3-2,0 1 0,-5-3 0,-6-1-4,-4-1-27,-2-3-34,-3-2-18,-1 0-66,-1-3-72,3 0-99</inkml:trace>
  <inkml:trace contextRef="#ctx0" brushRef="#br0" timeOffset="84844.16">24685 12253 1114,'0'0'70,"61"-22"-70,-27 16-11,-1 6 11,-4 0 0,3 7-26,2 11-182,2 2-145,-2 2-233</inkml:trace>
  <inkml:trace contextRef="#ctx0" brushRef="#br0" timeOffset="86929.22">24358 13322 980,'0'0'141,"0"0"-96,0 0 46,0 0 3,0 0-79,0 0-15,0-1-15,0 23 15,-5-1 1,-4 2 0,0-4-1,2-4 2,3-3-4,1-6-15,3-1-44,0-5-4,0 0 21,0 0 26,5-3-1,6-11-53,3-5 29,1-1 37,1-3 5,1 1 1,0 3 3,-3 3 46,-2 6 17,-1 2-4,-2 4 2,-2 3 1,3 1-10,0 0-22,2 7-18,1 7-8,-4 4 11,-4 3-4,-3-1-10,-2-2 1,0-2-4,0-1-1,-4-5-37,1-1-67,-2-1-56,1-1-83,0-3-115</inkml:trace>
  <inkml:trace contextRef="#ctx0" brushRef="#br0" timeOffset="87176.73">24394 13405 961,'0'0'206,"0"0"-189,0 0 39,0 0 52,0 0-42,68-29-43,-50 28-23,8 1-4,3-1-40,1 0-64,-2-2-74,0-2-162,-7-2-224</inkml:trace>
  <inkml:trace contextRef="#ctx0" brushRef="#br0" timeOffset="87390.98">24738 13299 1003,'0'0'203,"0"0"-169,0 0 24,0 0 61,0 0-59,0 0-55,9 2-3,-9 17-2,0 4 12,0-4-9,0 0-3,0-1-1,0-5-61,0-1-102,-1-5-96,-3-6-200</inkml:trace>
  <inkml:trace contextRef="#ctx0" brushRef="#br0" timeOffset="87611.61">24707 13205 721,'0'0'503,"0"0"-475,60-25-28,-33 23 27,-1 2 9,3 0-36,-2 5-8,-2 9-109,-4 3-101,-3-1-159</inkml:trace>
  <inkml:trace contextRef="#ctx0" brushRef="#br0" timeOffset="87843.09">25020 13333 1144,'0'0'251,"0"0"-251,0 0-5,0 0 5,-60 59 67,17-25-44,-9 3-9,-1 3-10,1 3-4,-3-1-6,2 2-61,1 1-92,10-4-78,11-6-170</inkml:trace>
  <inkml:trace contextRef="#ctx0" brushRef="#br0" timeOffset="88285.85">24669 13714 857,'0'0'144,"0"0"-143,0 0 39,0 0 43,0 0-57,0 0-22,7 0-3,-7 12 7,3 3 4,-1 0-8,0-2-2,2-2 1,2 0-3,0-2 0,1-4 1,2-2-1,4-2-3,1-1 2,1 0 0,-3-11 1,-2-1 1,-3-1 3,-1 4-1,-4-2 14,0 4 11,-2 0 1,0 5-11,0 1-15,0 1-3,0 0-10,0 3 2,0 7 2,-2 2 3,2 6 3,0-4 0,0-1 1,9-4 2,2-1 2,3-4 12,0-4 4,0 0 2,2 0-4,-2-4-7,3-10-4,-3-2 1,-6-4-1,-1-1-5,-6-2 4,-1 2-7,0 4-3,0 5-13,0 4-46,-3 7-64,-3 1-123,3 0-245</inkml:trace>
  <inkml:trace contextRef="#ctx0" brushRef="#br0" timeOffset="88744.04">25063 13622 1176,'0'0'43,"0"0"-43,0 0-23,0 0 23,0 64 13,0-28-9,0-2 0,0-7-4,-2-2 0,1-7-3,0-6-24,1-8 8,0-1 8,0-3 11,0 0 3,0-7 3,6-4-4,0-1-2,0-1 7,1-2 12,0 3 1,2 3 3,-1 2 23,2 4 6,1 3-26,0 0-11,2 0-6,-3 8-5,-3 7 1,-3 3 0,-4-2 0,0 1-3,0-2-1,-6-5 0,-8 0-1,-7-2-7,-1-3-17,-3-3 3,2 0-22,5-2-46,4 0-104,7 0-190</inkml:trace>
  <inkml:trace contextRef="#ctx0" brushRef="#br0" timeOffset="89241.82">24820 14093 998,'0'0'209,"0"0"-157,63-30 29,-22 18-23,4 2 27,1-2-48,-8 5-17,-6 0-15,-7 3-5,-8 0 0,-4 1-28,-4 3-50,-6 0-81,-3 0-30,0 0-172,-3 7-50</inkml:trace>
  <inkml:trace contextRef="#ctx0" brushRef="#br0" timeOffset="89474.9">24935 14135 1016,'0'0'165,"0"0"-60,0 0-35,0 0 68,87-15-70,-51 9-30,-1 0-38,-2 3-1,-5 1-77,-8 2-142,-11-1-207</inkml:trace>
  <inkml:trace contextRef="#ctx0" brushRef="#br0" timeOffset="108469.92">20348 8163 1295,'0'0'0,"0"0"-31,0 0 30,54 81 1,-47-51 0,-7 1 2,0 0-2,-4-7-5,-6-6-16,4-9-5,3-7-19,3-2 17,0-11 28,3-14-22,12-5 9,4-5 13,1-4 0,3 4 11,-1 1 12,1 5 30,-2 7 11,-3 6-22,-2 10 4,0 6-14,2 4-15,0 18-12,0 9 5,-6 3-3,-5 2 2,-5-1-6,-2-4 1,0-3-3,-11-8-1,3-8-33,2-6-34,2-6 36,2-2 26,2-15 5,0-7 0,0-4 0,8-3 2,9 1 6,2 3 12,0 6-2,1 6 14,-2 9 6,-1 6-13,0 0-18,-1 17-3,-2 6 6,-5 6 0,-6 1-5,-3 1-3,0-1-1,-9-4-1,-1-6-10,-1-5-118,5-9-69,6-6-212</inkml:trace>
  <inkml:trace contextRef="#ctx0" brushRef="#br0" timeOffset="108989.75">20957 8187 355,'0'0'771,"0"0"-732,0 0-14,0 0 28,0 0 5,0 0-7,49 68-41,-49-45-6,0-3 0,-3-1-4,-7-3-13,2-7-43,3-6 0,3-3 21,2-9 34,0-11 1,4-5 2,10-4 13,2 1 27,4 1 8,0 6-10,-1 5 3,-1 8-4,0 6-19,1 2-15,0 8-5,-2 9 0,-1 4 1,-8 2-1,-5-3 0,-3 1-3,-6-5 0,-5-3-24,-2-7-21,2-6-2,7 0 50,4-13 0,0-5 7,11-5 1,8-2 11,6 3 18,4 3-13,-2 7-4,1 4-7,-5 8 1,-1 0-7,-5 11-5,-3 9-1,-4 3 2,-7 4 0,-3 0-2,0 0-1,-10-4-21,-1-4-77,4-7-70,5-8-67,2-4-140</inkml:trace>
  <inkml:trace contextRef="#ctx0" brushRef="#br0" timeOffset="109567.54">21729 8016 618,'0'0'202,"48"-95"-123,-37 51-17,-9 7 61,-2 12-13,-3 15-38,-14 10-23,-2 18-35,-5 25-4,3 20 34,5 16-9,4 9-17,2-1-1,0 0 2,-2-10-5,-1-8-9,2-10-2,-1-11-2,-1-10-1,1-11-16,-1-11-84,0-14-108,1-3-168</inkml:trace>
  <inkml:trace contextRef="#ctx0" brushRef="#br0" timeOffset="109805.25">21565 8300 1021,'0'0'29,"75"-27"-28,-34 21-2,0 1-29,0 2-196</inkml:trace>
  <inkml:trace contextRef="#ctx0" brushRef="#br0" timeOffset="110071.04">22107 8357 1294,'0'0'37,"0"0"-30,68-32 32,-51 29-21,-7 1-18,-1 2-96,-4 0-216,-5 3-584</inkml:trace>
  <inkml:trace contextRef="#ctx0" brushRef="#br0" timeOffset="110110.13">22123 8485 1079,'0'0'159,"62"-26"-159,-28 16-6,1-1-95,3 0-112,1 0-592</inkml:trace>
  <inkml:trace contextRef="#ctx0" brushRef="#br0" timeOffset="110451.08">22823 8120 1105,'0'0'30,"0"0"-22,0 0-6,-64-2 0,24 34 7,1 8 4,7 6-10,11 0-2,13-5-1,8-7 2,8-7 0,15-10 2,6-10 3,4-7 2,3 0-2,0-14-7,-3-10 0,-4-8-49,-6-7-39,-5-6-29,-7-8-22,-9-6 20,-2-10 117,-2-4 2,-13 1 28,1 10 47,0 19 101,4 20-34,0 18-48,0 8-36,-5 31-43,-3 17 8,-1 19 44,4 10-17,5 4-26,3 0-4,6-5-1,1-7-7,0-6-4,11-8-6,2-7-2,2-9-14,-1-11-100,0-10-33,2-14-75,-1-7-184</inkml:trace>
  <inkml:trace contextRef="#ctx0" brushRef="#br0" timeOffset="111074.29">23152 8236 826,'0'0'545,"0"0"-545,0 0-33,0 0 33,8 89 33,-8-49-8,0 0-16,0-3-6,0-7-3,0-8-10,0-8-63,0-6 17,0-8-20,0-6 30,7-19 37,2-13-81,3-9 81,1-13 9,0-8 2,1-10 2,2 0 1,3 7 20,1 12 46,1 18 27,2 13-45,-1 12-28,2 13-15,3 3-6,2 19-4,-2 11 0,-4 5 0,-10 1 0,-13 2-3,0-3-1,-25 1 3,-6-7-8,-8-5-33,-2-8 13,3-8 7,4-4 21,6-4 1,9 0 4,4 0 14,6-7 20,4 0 5,2-2-4,3 4-9,0 1-5,6 4-25,8 0-7,3 4-7,2 14 8,1 9 1,0 6 2,-3 7 3,0 2 0,0 1 0,1-2 0,4-3 0,4-7 0,9-6 0,9-9 0,5-9 0,5-7-29,-1 0-27,-4-14-32,-6-9-60,-7-6-193</inkml:trace>
  <inkml:trace contextRef="#ctx0" brushRef="#br0" timeOffset="112326.32">21319 9144 1121,'0'0'61,"0"0"-40,0 0 73,0 0-64,0 0-27,-22 56 21,10-11 1,1-2-19,2-2-2,0-3-1,4-7-3,1-6-5,2-9-67,2-12-32,0-4-56,6-18-25,7-16-141,3-8-41,2-9 367,2-6 96,4-6 143,7 0-151,7 4 23,7 7 18,2 12 26,-5 13-67,-8 13-32,-9 14 20,-10 5-31,-7 24-34,-8 12-1,-3 12 13,-29 1-9,-15 1-6,-11-6-5,-3-7-3,-1-12-6,5-11-15,9-15-25,9-4 22,16-17 24,11-10 10,12-6 16,6-2 10,17 1 0,9 6-10,1 8-2,-1 10-4,-1 10-8,-4 13-1,2 18-11,-2 12 3,-3 5-3,-3 0-2,-1-2 1,3-8-17,3-8-47,5-11-9,4-9-22,2-10 6,-1 0-42,-1-13-44,-2-9 73,-5-4-6,-3-4-15,-4 0-117</inkml:trace>
  <inkml:trace contextRef="#ctx0" brushRef="#br0" timeOffset="112554.11">21895 9209 706,'0'0'24,"0"0"-2,0 0 104,0 0-32,80 7-41,-56-7-38,-5 3-15,-5 1-50,-10 0-169,-4 2-162</inkml:trace>
  <inkml:trace contextRef="#ctx0" brushRef="#br0" timeOffset="112769.34">21904 9309 175,'0'0'727,"0"0"-727,69-11-154,-40 6-105</inkml:trace>
  <inkml:trace contextRef="#ctx0" brushRef="#br0" timeOffset="113880.08">22420 9022 945,'0'0'146,"0"0"-128,0 0 2,0 0 1,12 56 59,-12-21-22,0 0-35,0-3-17,-6-5-2,-1-7-4,4-7-25,1-10-91,2-3-26,0-12 97,7-14 6,5-6 39,1-3 16,1-5 60,1-3-5,2 1 15,0 6-9,1 5-3,0 12-8,-3 8-30,2 11-11,0 1-18,1 21-7,1 9 1,-5 6 1,-7 4 1,-7-1-3,0-4 0,0-5-14,-2-5-83,-3-8-97,-3-8-145</inkml:trace>
  <inkml:trace contextRef="#ctx0" brushRef="#br0" timeOffset="114237.94">22500 9164 1116,'0'0'61,"0"0"-61,78-40 0,-47 29 3,4 2-3,1-2-48,2 0-132,-1 0-24,-5-2-13,-3 1-197</inkml:trace>
  <inkml:trace contextRef="#ctx0" brushRef="#br0" timeOffset="114451.88">22879 8998 469,'0'0'262,"0"0"-44,0 0-66,0 0-86,0 0-48,0 0-5,-5 68 34,-4-29-25,1-1-5,2-3-11,1-3-5,3-5-1,2-7-2,0-6-25,0-7-9,0-6-12,0-1 15,0-7 27,4-12-5,3-8-48,-2-6 37,0-5 5,1-6-7,-1-6 13,2 0 3,1 3 8,1 9 35,1 11 38,5 11-20,2 8-9,1 8-17,2 0-12,0 7-8,-5 13-5,-5 4 0,-9 1 1,-1 1-3,-16-1 0,-8-3-7,-2-4-52,1-3-61,3-6-102,5-3-148</inkml:trace>
  <inkml:trace contextRef="#ctx0" brushRef="#br0" timeOffset="116744.35">22851 8960 579,'0'0'27,"0"0"-24,0 0 3,0 0 58,0 0 1,-67-7-21,59 7-8,3 0 69,3 0 9,2 0-22,0 0 6,0-2-25,18 1 17,13-5-30,15-1-28,7-2-15,2 0-4,-8 0 5,-8 1-7,-7 2-9,-7 1-1,-2-1-1,-9 2 0,-5 2-2,-5 0-5,-4 2-22,0 0-19,0 0-25,0 0-2,0-2 10,0 2 11,0 0 30,0 0 18,0 0 6,0 0 1,0 0 30,0 0 17,0 0-14,0 0-15,-9 0-9,-9 0-1,-3 4 9,-4 4 10,-2 0-13,2 3-6,3-1-7,3 1-2,3 1-1,2-1 0,-3-1 1,0 1-13,3-3-62,0-5-52,7-3-135,7 0-269</inkml:trace>
  <inkml:trace contextRef="#ctx0" brushRef="#br0" timeOffset="117006.91">23052 8927 1002,'0'0'149,"0"0"-126,0 0 103,0 0-7,0 0-59,0 0-47,-20 28-11,2 5 10,1 1 8,-1 1-5,4-1-11,2-5-4,3 0-4,0-5-56,2-1-150,2-6-89,-3-6-318</inkml:trace>
  <inkml:trace contextRef="#ctx0" brushRef="#br0" timeOffset="117287.6">23253 9138 900,'0'0'382,"0"0"-376,0 0-4,0 0-2,-87 54 69,22-6-14,-8 4-46,0 1-5,1-4-4,3 0-1,8-5-1,9-6-107,17-10-172,17-13-362</inkml:trace>
  <inkml:trace contextRef="#ctx0" brushRef="#br0" timeOffset="117739.81">22960 9416 1060,'0'0'166,"0"0"-166,0 0-11,0 0 6,0 0 5,0 0 22,-8 69-18,5-47-3,3-3-1,0-4-1,0-4-24,0-6-3,13-5-2,1-1 28,6-16 2,2-3 3,-1-3 4,-1 2 12,-3 3-4,-5 6 15,-3 6 13,-6 5-32,0 1-11,0 7-14,-2 11-3,2 4 17,-3 3-1,1-1-1,2-2 1,5-6 1,5-3-2,5-4 2,1-9 1,3 0 3,-1-5 8,1-12-4,-5-5 4,-2-3 6,-7-2 2,-5-1 14,-2 5-26,-1 2-8,0 5-18,0 3-75,0 4-48,0 6-175,0 2-255</inkml:trace>
  <inkml:trace contextRef="#ctx0" brushRef="#br0" timeOffset="118228.71">23392 9397 1170,'0'0'45,"0"0"-45,0 0 0,0 0 1,13 75 25,-13-46-14,-5-1-8,-1-4-3,3-5-1,0-7-7,2-7-15,1-5-3,0 0 25,0-2 16,6-11-6,6-1-9,1-2 5,0 4 0,0 3 7,-4 3 0,-2 3-6,-2 3-3,-2 0-4,-1 0-2,1 11-6,-2 5 5,-1 4 2,0 2 1,-4 0-1,-8-1 0,-2-4-3,-1-4-15,1-7-13,4-2 9,4-4 23,5-3 7,1-10 25,6-5-5,12-2-2,3 2 1,2 2-2,-1 3 3,0 7-14,-5 6-10,-1 0-3,-7 3-1,-4 11-9,-5 3 5,0 0-39,-12-1-30,-9-3-21,-5-4-151,-2-1-202</inkml:trace>
  <inkml:trace contextRef="#ctx0" brushRef="#br0" timeOffset="119372.09">23684 9285 905,'0'0'300,"0"0"-264,0 0-22,0 0 29,0 0-23,80-36-19,-53 36-1,-2 0-38,-10 7-123,-8 4-186,-7-1-242</inkml:trace>
  <inkml:trace contextRef="#ctx0" brushRef="#br0" timeOffset="119604">23725 9369 663,'0'0'528,"0"0"-528,60-9-74,-22 1 44,5-2-70,7-3-225</inkml:trace>
  <inkml:trace contextRef="#ctx0" brushRef="#br0" timeOffset="120073.5">24352 9008 855,'0'0'321,"0"0"-315,0 0-6,-70-31-4,43 55 4,0 11 25,5 9-3,9 1-17,13-5-3,0-5-2,21-8-6,11-7-24,11-9-24,5-9-13,0-2-1,-2-20 8,-6-10 22,-8-5 18,-5-8 20,-11-5 1,-10-3 21,-6-5-5,-12-1-15,-12 3 2,-5 11 0,4 13-1,4 13 17,8 9-1,4 6-10,1 2-4,2 0 2,1 4 9,1 5 11,4 0-7,0 0-10,0 2 1,0-1-3,9-2-2,0 1 0,0-2-3,-4-1 0,-1-3-3,-3 1 3,-1-3-1,0 0 0,0-1-2,0 0 3,0 0-3,0 0 4,0 0-1,0 0-3,0 0 1,0 0-1,0 0-1,0 0-22,0 0-17,1 0-2,-1 0-7,0 0-16,0 0-70,0 0 10,0 0-56,0 1-36</inkml:trace>
  <inkml:trace contextRef="#ctx0" brushRef="#br0" timeOffset="120696.02">24216 8902 1320,'0'0'41,"0"0"-41,0 0-28,0 63 28,0-21 40,0 0-15,0-1-19,-4-6-1,-3-5-5,0-9 0,3-8-19,2-6-49,2-7 17,0-7 50,0-16-7,7-7 6,6-6 2,1-2 15,3 2 10,-1 4 15,-3 5-17,-3 12 24,-3 7-10,-2 8-17,2 2-20,4 18-10,1 8 10,-3 6 1,-3 0 1,-6-2-2,0-6 0,0-4-1,0-9 1,-2-5-12,2-7-25,0-1 24,0-9 13,4-11 0,8-6-7,4-1 7,2-1 0,4 6 6,-1 5 31,-3 6-17,0 8 14,-2 3-23,-2 7-11,0 14 2,-3 6 0,-5 3-1,-6-1 1,0 0-2,-10-7 0,-4-4-4,5-7-46,4-6-106,5-5-24,0-3-52,7-13-93</inkml:trace>
  <inkml:trace contextRef="#ctx0" brushRef="#br0" timeOffset="121468.48">24613 8937 1151,'0'0'62,"0"0"-58,0 0-4,47 91 30,-43-47 24,-4-1-20,0-5-30,-7-6-2,-3-5 0,5-10-2,1-5-27,3-10-21,1-2 24,0-7 24,7-15 7,6-3-5,1-4-1,1 0 19,0 3-3,1 3 9,-3 8 3,-3 7 19,1 7-29,-2 1-19,2 5-9,-1 12 3,-1 3 2,-5 2 1,-4-1 3,0-2-1,-2-5 1,-5-5-10,2-5-45,1-4 19,4 0 36,0-11 9,0-7-8,2-1 4,10-4 1,4 3-5,0-2 18,4 4-12,0 4-7,-1 5 1,5 3-1,-2 5-6,0 1 1,-2 0-3,-6 0 2,-4 0-2,-4 0 8,-1-3 0,-1-4 5,-4-6 2,0-3 3,-4 0-10,-6 3-2,1 5-1,2 7 0,-2 1 2,-4 15-10,-1 17 2,-1 12 9,-1 8 19,-1 2-3,1-2-9,4-5 11,6-4 0,6-8-7,0-6-11,0-10 2,0-6-2,0-8-16,0-4-50,0-1 6,2-7-27,-1-11-99,-1-6 40,0-3 119,0-2 27,0-2 23,8-1 33,11 3 16,11 4 1,8 6 5,5 9-58,3 9-20,-5 1-121,-9 5-311</inkml:trace>
  <inkml:trace contextRef="#ctx0" brushRef="#br0" timeOffset="121715.97">24130 9656 1111,'0'0'412,"69"-39"-412,4 16-23,10-1 23,3 3 16,-1 4 15,-5 4-17,-6 4-14,-5 2-36,-12 0-107,-11 3-153,-15 3-396</inkml:trace>
  <inkml:trace contextRef="#ctx0" brushRef="#br0" timeOffset="122180.66">24462 9804 1332,'0'0'5,"0"0"-5,12 68 0,6-42 3,7 2 14,4-3 13,7-3-21,3-4-2,5-9-7,1-6-24,-4-3-18,-6-14 7,-7-9 1,-7-8-39,-12-6 11,-9-2 24,-5-2-66,-16 2-33,-5 6 6,0 6 114,2 5 17,1 6 19,4 3 19,6 4 93,5 3-32,1 1 1,4 0-26,-2 3-2,1-1-9,2 3-18,-1 1-3,-1 19-23,2 13-2,2 13 39,0 11 8,6 7-19,3 1-10,-4-2-13,-3 0 4,-2-4-19,0-3-6,0-7-1,0-6-22,0-7-75,0-10-84,0-11-154,0-15-530</inkml:trace>
  <inkml:trace contextRef="#ctx0" brushRef="#br0" timeOffset="-5881.41">6214 2037 145,'0'0'43,"73"-6"-43,-39 3-132</inkml:trace>
  <inkml:trace contextRef="#ctx0" brushRef="#br0" timeOffset="-3363.68">9292 2213 525,'0'0'38,"0"0"-8,0 0 65,-63 6 0,54-5 11,3 0-43,4-1-26,0 0 12,2 0 20,0 0-13,0 0-8,4 1-5,13 0-5,10-1 21,8 0-14,8 0-5,7 0-15,2 0-2,2-1-2,-1-1 6,-3 1 2,-2 1 7,-2 0-11,-3 0-4,-3 0-2,-3 1 7,-3 2-7,-2 0-3,-1-1 2,-3-2-10,-3 1-4,-7-1-2,-4 0 0,-7 0 0,-3 0-1,-4 0 0,0 0 1,0 0-1,0 0-1,0 0 0,0 0 0,0 0-1,0 0-1,0 0-4,0 0-42,0 0-23,0 0-18,7 0-51,5 0-79,6 0-104,10 0-172</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1T04:07:43.658"/>
    </inkml:context>
    <inkml:brush xml:id="br0">
      <inkml:brushProperty name="width" value="0.05292" units="cm"/>
      <inkml:brushProperty name="height" value="0.05292" units="cm"/>
      <inkml:brushProperty name="color" value="#FF0000"/>
    </inkml:brush>
  </inkml:definitions>
  <inkml:trace contextRef="#ctx0" brushRef="#br0">3056 583 452,'0'0'109,"0"0"-83,0 0 25,0 0 32,0 0 13,0 0-47,0 0-5,0 0-23,-17-32-21,51 28 0,20 0 0,24-1 9,18-2 0,18-2 3,6-2 1,-4-1-8,-2 0 25,-5 3 3,-9 0-16,-2 0-10,-10 0-4,-12 3 4,-15-1-7,-16 1 2,-12 0-2,-8 2 2,-5 3-2,-4-1 0,-7 1 0,-2 0-1,-7 0 1,0 1 0,0 0 0,0 0 0,0 0 0,0 0 2,0 0-1,0 0 2,0 0 0,0-1-1,0 1-1,0 0 1,0 0 0,0 0 0,0 0-1,0 0-1,0 0 1,0 0-1,0 0 0,0 0 0,0 0 0,0 0-1,0 0 0,0 0 0,0 0-1,0 0-1,0 0 2,0 0 1,0 0-1,0 0 0,0 0-1,0 0-1,0 2-8,2 10-1,0 5 12,3 10 0,0 7 2,-1 8 5,1 2 6,-3 4-5,-2 1 0,0-5 0,0-4-3,0-5-5,-3-6 2,-1-6 0,1-5-2,-1-6 0,4-5 1,0-2-1,0-5 1,0 0 0,0 0 1,0 0 3,0 0-1,0 0 4,0 0 2,0 0 0,0 0-2,-2 0-4,-4 0-2,-4 0-2,-10 0-1,-8 5-2,-4 3-2,-6 1-4,-3 3-1,2 0 4,5 1 4,7-1-1,11-1 2,7-4-2,9 1 1,0-3-5,15 0 7,19 0 7,12-3 14,7 0-2,-1 0-1,-6-1 19,-8 2-21,-9 3 5,-10 0-13,-8 3-7,-11 5-1,-3 5 1,-23 6 8,-11 3-8,-4 5-1,-2 2-9,-1-1-7,4-4-12,4-5 16,9-4 12,10-7-1,10-5-3,7 0 2,5 0 2,11 3 22,2 2 16,3 3-10,-4 3-5,-5 11-4,-3 6-13,-4 8 5,-3 8 6,0 4 3,2-1-6,1 0-2,0-5 6,2-4-10,-1-8-5,-1-6-2,-3-7-1,-2-7 0,0-8-55,0-11-90,4-2-98,3-23-215</inkml:trace>
  <inkml:trace contextRef="#ctx0" brushRef="#br0" timeOffset="1312.33">4479 478 238,'0'0'342,"0"0"-295,0 0-8,0 0 31,0 0 36,0 0-49,50-16-15,-7 16 12,14 0 4,21 0 4,17 0-25,15 0 0,10-4-9,1-3 1,0-1-12,-10-3 0,-13-2-1,-12 1 1,-11 0-13,-19 1 0,-14 4-2,-16 1 4,-12 5-1,-7 1-4,-7 0-1,0 0 0,0 0 0,0 0 1,0-1 0,0 1-1,0 0 3,0 0 0,0 0 1,0-1-2,0 1 2,0 0 3,0 0-6,0 0 0,0 0-2,0 0 0,0 10-20,0 14 10,-8 10 10,-1 7 1,2 7 3,3 0-1,3-1 2,1-2-3,0-3 1,0-6-1,2-5-1,4-7 2,0-6-1,-4-6 2,3-3-3,-4-5 1,0-3-1,2-1 3,-1 0 1,-1 0-2,0 0 4,-1 0-3,0 0 1,-11 0-4,-10 0-8,-13 0-9,-3 3 6,-6 7-6,0 3 7,0 2 6,-2 3 4,3-1-1,12 0 1,12-3 0,18-3-2,7-3 2,30-1 5,18 1 30,9-2-17,1 0 14,-3-2 12,-10 2 5,-10 1-26,-11 3-14,-15 4-8,-12 5-1,-4 9 1,-27 8 0,-11 7-1,-7 5-1,0-1-13,5-2-15,8-3 9,9-3 8,9-6 0,7-3 6,5-3 6,2-5 0,0 2 11,0-2 19,5 4-6,1 3 5,-1 8-9,0 4 8,-5 6-8,0 2-5,0-3-6,0 1-6,0-6-2,0-4 1,0-5-2,-3-4-51,-11-6-71,-10-8-129,-8-13-171</inkml:trace>
  <inkml:trace contextRef="#ctx0" brushRef="#br0" timeOffset="2258.65">5747 1948 106,'0'0'290,"0"0"-271,0 0-17,0 0 3,0 0 25,0 0 31,-64 2-16,53-2 26,0 0 10,1-2 22,-1 2-26,1 0-7,-3 0-33,-3 0-8,-7 0-11,-8 0 0,-13 0 6,-11 3-12,-15 3 1,-23 2-1,-19-1 11,-27-2-14,-26 0-4,-20-2-2,-23 0-1,-12 0 2,-2 1-4,1 2-1,10 3-1,11 1 2,14 4 5,18 2-5,14-2-1,16-1 0,24-1 1,20-1 4,21-1-3,22-5 0,17-1-1,16-3 1,11-1 3,5 0-3,2 0 4,0 0 7,0 0 7,0 0-8,4 0-11,1 2-6,-1 0 3,1-1 1,0 2-3,1-1-30,-2 0 12,1 1-6,-2-3-10,2 0-17,1 0-15,5-4-38,3-13-110</inkml:trace>
  <inkml:trace contextRef="#ctx0" brushRef="#br0" timeOffset="3188.83">3070 586 181,'0'0'77,"0"0"44,0 0-44,0 0-37,0 0 32,0 0-25,-9-28-13,3 26-10,-2 0 14,-3 1-8,-2 0 21,-1 1 10,1 0-12,-6 4 9,-4 8-15,-10 3-11,-8 5 17,-10 0-22,-2 2-15,-2-4-8,3-2 1,7-4-3,9-5-2,7-3 3,8-4-1,7 0-2,5 0 4,4-2 5,5-6 36,0 1 12,0-3-28,4 4 11,-1 2-1,0 0-9,-1 4-18,-2 0-8,0 0-4,0 4-4,0 14 1,2 12 3,3 11 11,2 9 6,0 9-7,-1 3 1,-3 0-7,-3 2 2,0-1-1,-3-4-1,-6-8-1,2-9-3,-2-16-2,7-11-57,0-10-26,-1-5 15,-1 0 4,-6 0-30,-5-8-100,-5-5-137,-1-1-232</inkml:trace>
  <inkml:trace contextRef="#ctx0" brushRef="#br0" timeOffset="3420.36">2026 1366 472,'0'0'521,"0"0"-507,82 0 0,-14-2 84,12-6-12,6 0-12,7-1-36,-4 1-26,-3 2-11,-3 3-1,-6 0 0,-4 0-41,-5 0-58,-9 0-44,-11 1-144,-16 0-85</inkml:trace>
  <inkml:trace contextRef="#ctx0" brushRef="#br0" timeOffset="3914.48">2488 1535 943,'0'0'64,"0"0"-59,0 0 0,0 0 43,68-30-9,-24 25 4,1 0-16,-2 2-20,-6 0-6,-13 2-1,-10 1 0,-5 0-40,-8 0-54,-1 0 2,0 4 45,-10 2 29,-1 0 18,-3-1-1,1 1 2,1 1 5,-1-1 46,0 2-14,2 2 0,1 3 12,0 4-8,1 5-13,0 8-8,0 3 24,-3 7-3,-1 4-7,-3 3-14,2-3-11,1-2-2,1-6-7,5-6-1,0-6 0,1-6-6,-1-5-38,5-6-32,-3-1 2,0-5-45,2 0 1,-1-1-14,2 0-11,2 0 2,0 0-98</inkml:trace>
  <inkml:trace contextRef="#ctx0" brushRef="#br0" timeOffset="4151.92">2456 2072 470,'0'0'77,"0"0"-69,0 0 109,0 0-33,0 0-7,0 0-19,-7 32 9,7-22-13,0 1-16,0-1-5,0-4-11,0-1-13,0-1-9,3-3-1,15-1-43,9 0-123,4 0-207</inkml:trace>
  <inkml:trace contextRef="#ctx0" brushRef="#br0" timeOffset="9520.58">3095 432 384,'0'0'102,"0"0"-64,0 0 74,0 0-16,0 0 15,0 0-22,61 22-31,-44-21 5,1 1-11,0-1-29,0 0 3,-2 1-7,2 1 3,-3 2-5,0-3-2,-4 1-3,1-3-1,-1 2-3,-1 0-2,-1-2 2,0 2 0,0-2-1,-2 2-2,-1-2 3,-3 0-6,-1 0 2,0 2-1,-2-2-1,0 0-2,0 0 4,2 0-3,-2 0 1,5 0 0,0 0 1,-1 0 1,0 2-1,-1-2-1,-3 1 1,0-1-1,0 0 0,3 0 0,1 0-1,-1 0 0,1 0 2,0 0-1,-1 0-1,-3 0-1,2 0 1,-1 2-1,2-2 1,1 0-1,-1 2 0,0-2 0,-1 0 1,0 0-1,-1 0 0,-1 0 1,0 1 0,0-1 0,0 0 2,0 0-1,0 0 1,0 0 1,0 1-2,0-1-1,0 0 0,0 0 0,0 0 0,0 0 3,0 1 4,0-1 7,0 1-1,0 2-1,0 3-2,0 5 10,0 1-5,-6 2-6,-1-1 8,-1 2-6,-4 1 2,-1 0 0,-4-1-4,-1-2-3,0-1-1,-1-2 3,2-3-6,3 0-1,3-2-2,4-3 0,3 0-1,2-2-6,2 0-34,0 0-55,-1 1-108,-1 0-124,-2-1-395</inkml:trace>
  <inkml:trace contextRef="#ctx0" brushRef="#br0" timeOffset="13276.49">4449 484 723,'0'0'130,"0"0"-129,0 0 11,0 0 74,0 0-19,0 0-32,0-4-28,0 4-6,0 0 4,0 0 3,0 0 3,0 0-2,0 0 3,0 0-4,0 0-2,0 0 4,0 0-6,0 0-2,0-4 5,0 2 4,0-1 3,0-1 2,0 1 1,0 0-2,0 0-1,0 0-1,0 1 1,0 0-11,0 0 2,5 0 4,0 0-1,3 2-6,-2 0 5,0 0-2,-1 0-2,-1 0 0,-3 1-1,0 7 0,-1-1 0,0 1 2,0-1-2,-3-1 2,-4-2-3,0-1 0,0 0 0,-3-3-1,3 0 0,0 0 3,1-3 0,1-6 6,3 1-2,0-3-1,2 1-3,0 1-1,0-1 0,0 0 0,7-1 4,0 1 1,4 1 0,-2-1-2,4 6-4,-3 3 4,-1 1-2,2 0 0,-2 0-3,-1 3 0,-2 9-2,-1 0 2,-3 1 4,-2 2-4,0-3 5,-2 1 2,-7-1-2,-3-4-1,1-1 0,-1-4 0,-1-1 3,1-2-6,1 0 2,0 0-1,1-3-2,1-5 5,5-1-2,-1-1 0,1 0-1,4-3 0,0 4 0,0-4-2,0 0 0,0 0-1,6 3 1,1 1 0,2 4 4,5 2 2,2 2-1,5 1-2,1 0 4,-3 4-4,-2 5 0,-3 3 0,-5 4-2,-2 1 0,-4-2-1,-3 1 4,0-5-3,-10 0 4,-3-2-1,-3-2-3,0-2 4,0-2-5,0-3 1,-2 0-1,0 0-1,1-2 0,2-7 0,1-1 1,5-3 4,2 1-1,3-1 5,4 1 2,0-1-3,13 1-7,5 2-3,5 1 1,5 9 0,-1 0-2,-2 0 0,-3 5-52,-10 9-89,-5 3-82,-7 2-145</inkml:trace>
  <inkml:trace contextRef="#ctx0" brushRef="#br0" timeOffset="14107.77">4324 733 551,'0'0'93,"0"0"-66,0 0 87,0 0 49,0 0-46,0 0-45,-2-8-24,2 8 7,0 0-1,0 0-20,0 0-19,5 0-5,4 0-5,2 5 2,1 1 11,-2 0 0,-2 1-1,-1 0 0,-1-2-5,3 1-6,-2 1-2,1-4 3,-2 3 5,1-3-1,0-2-4,-3 0 2,1-1-2,-3 0-3,0 0 1,-1 1-5,-1-1 7,2 0 1,0 0 6,0 0 8,0 0 2,5-3-10,-1-2 0,1-2 0,0 0 1,0-4 5,3-1-4,1-3-6,3 0 0,0-1-2,1 0-2,1-3-6,1 1-3,-2 0-42,4 1-140,0 3-220</inkml:trace>
  <inkml:trace contextRef="#ctx0" brushRef="#br0" timeOffset="14964.95">5669 627 358,'0'0'272,"0"0"-214,0 0-1,0 0 63,0 0-31,0 0-46,-7 0-24,6 0-10,0 0 16,-1 0 15,2 0 7,0 0 9,0 0 15,0 0-1,0 0-10,0 0-22,2 0-16,6 0-2,3 4 0,0 2-2,0 2-3,-2 1-3,-2-1-5,0 1 2,0-2 2,0 0-4,-3 0 0,2-1-2,-1-5 1,-3 0-1,-1 1 2,1-2 3,-2 0 5,0 0 12,0 0-2,0 0 3,4-8-2,3-3-9,3-5-11,4-3-3,0 0 6,3-2-5,0 2 0,0 1-4,1 3-4,2 3-77,-3 3-200,-2 0-431</inkml:trace>
  <inkml:trace contextRef="#ctx0" brushRef="#br0" timeOffset="26363.68">2781 315 635,'0'0'0,"0"0"-103,0 0 99,0 0-82,0 0-164</inkml:trace>
  <inkml:trace contextRef="#ctx0" brushRef="#br0" timeOffset="26618.65">2650 203 917,'0'0'170,"0"0"-125,0 0 22,0 0-4,0 0-32,0 0 11,-7 70-1,2-41-6,0-1-21,1-3-9,4-2 2,0-6-7,0-4 1,0-4-3,6-5-12,9-4-43,5 0-51,5-10-91,2-11-263</inkml:trace>
  <inkml:trace contextRef="#ctx0" brushRef="#br0" timeOffset="26904.12">2759 70 997,'0'0'82,"0"0"-81,0 0 40,0 0-11,0 0-30,0 0-16,-11-2-7,8 8 13,-1-4 4,1-2-5,3 0 11,0 0 61,0 0 47,0 0 14,0-1-32,4-4-48,1 3-24,0-1-14,-1 1-4,3 2-6,0 0-25,3 3-98,0 11-71,2 3-177,-1 0-344</inkml:trace>
  <inkml:trace contextRef="#ctx0" brushRef="#br0" timeOffset="27201.55">2849 298 888,'0'0'322,"0"0"-290,0 0 7,0 0 74,0 0-15,0 0-63,5 10-26,-5 5-5,-2 6 40,-5 5 13,-2 2-1,5-2-30,1-3 1,-1-3-12,4-3-11,-3-3-2,2-5-1,1-4-1,0-4-14,0-1-69,0 0-79,0-2-142,1-14-292</inkml:trace>
  <inkml:trace contextRef="#ctx0" brushRef="#br0" timeOffset="29512.4">4459 457 680,'0'0'37,"0"0"-37,0 0 0,0 0 25,0 0 44,0 0-38,7-6-31,-7 6-6,0 0 5,0 3 1,0 0 1,0-2-1,-5 0 0,0-1-3,-3 0 1,-2 0 2,1 0 0,2 0 0,3-1 0,0-2 19,3 1 53,-1-2-41,2-1 40,0 3-26,0 0-34,0-2-1,9 2-10,4-3-4,2 2-22,0 3-7,2 0-70,-4 0-88,-2 0-178</inkml:trace>
  <inkml:trace contextRef="#ctx0" brushRef="#br0" timeOffset="30461.63">4686 818 750,'0'0'142,"0"0"-118,0 0 45,0 0 29,0 0-41,0 0-42,0 3-14,0 10 0,0 5 12,0 4 12,0 2-20,-2 1 1,-2 0-6,1-3-1,3-7-97,4-10-196,17-5-505</inkml:trace>
  <inkml:trace contextRef="#ctx0" brushRef="#br0" timeOffset="30833.94">4709 732 897,'0'0'38,"0"0"-38,0 0 0,0 0 13,0 0 0,0 0-12,-12 1-1,8 2 0,0 0 4,2-3 3,1 0 15,1 0 47,0 0 19,0 0-21,0 0-15,0 0-18,0 0-21,0 0-13,7 0-48,2 0-91,4 3-149,1 2-266</inkml:trace>
  <inkml:trace contextRef="#ctx0" brushRef="#br0" timeOffset="31341.63">4857 1033 258,'0'0'581,"0"0"-543,0 0-13,0 0 103,0 0-20,0 0-24,13-50-53,-6 46-17,2 4 7,-2 0 5,1 3-24,-2 13-1,1 8-2,-5 5 1,-2 3-13,-2 0-7,-14-1-7,-5-4-18,-2-7 3,1-6 8,4-6 8,6-7 23,5-1 3,3 0 57,4-3 30,0-5-8,0 2-22,7 0-27,8-1-16,7 1-14,9 1-5,8-1-38,4 1-95,2 0-76,1-3-135</inkml:trace>
  <inkml:trace contextRef="#ctx0" brushRef="#br0" timeOffset="31796.23">6045 820 1037,'0'0'202,"0"0"-196,0 0 32,0 0 61,0 0-51,0 0-39,7 23-7,-7-3 3,0 2-2,0-2-3,0-3-4,-3-6-78,3-3-85,0-8-178,0 0-388</inkml:trace>
  <inkml:trace contextRef="#ctx0" brushRef="#br0" timeOffset="31936.98">5983 695 1306,'0'0'0,"0"0"-61,0 0 54,0 0-42,71 0-97,-58 24-220</inkml:trace>
  <inkml:trace contextRef="#ctx0" brushRef="#br0" timeOffset="32338.56">6149 918 1205,'0'0'9,"0"0"5,0 0-14,0 0 49,0 0-8,0 0-41,41-22-5,-30 31 1,-3 2 0,-2 3-10,-3 2-30,-3 0 10,0-1-10,-3 0 12,-6-1-9,-2-4-3,4-4 17,6-1 24,1-3 3,0 1 40,0-3 66,8 1-27,6 1-28,2 2 3,-1-1-8,-5 5 11,-3 2-44,-3 4-11,-4 2 2,0 1-4,-9 0-9,-9-1-29,-5-4-41,-1-3-17,-2-6-65,1-3-124,7-2-182</inkml:trace>
  <inkml:trace contextRef="#ctx0" brushRef="#br0" timeOffset="32710.6">6722 1193 394,'0'0'1105,"0"0"-1105,0 0-17,0 0 17,24 60 29,-22-34-5,0-1-16,-2-1-8,0-8-49,0-4-155,0-10-299</inkml:trace>
  <inkml:trace contextRef="#ctx0" brushRef="#br0" timeOffset="32857.71">6793 1043 1304,'0'0'0,"0"0"-99,0 0 96,0 0-73,0 0-224</inkml:trace>
  <inkml:trace contextRef="#ctx0" brushRef="#br0" timeOffset="33078.2">6968 1342 1440,'0'0'10,"0"0"-10,7 58 15,-7-35 36,0 0-23,-4-2-28,0-3 0,4-7-53,0-3-98,1-7-90,9-1-214</inkml:trace>
  <inkml:trace contextRef="#ctx0" brushRef="#br0" timeOffset="33261.8">7217 1289 1296,'0'0'16,"63"-20"5,-40 15 16,0 5 15,-3 0-47,-1 0-5,2 0-144,-4 0-156,0 0-457</inkml:trace>
  <inkml:trace contextRef="#ctx0" brushRef="#br0" timeOffset="33462.52">7285 1396 1321,'0'0'27,"0"0"9,0 0-30,0 0 26,0 0-32,80-2-14,-57 1-154,-1-3-66,1 1-184</inkml:trace>
  <inkml:trace contextRef="#ctx0" brushRef="#br0" timeOffset="33702.51">7738 1210 1412,'0'0'49,"0"0"-42,0 0 0,0 0 32,0 0-23,0 0-4,-3 70-8,2-38-4,1-3 1,0-4-1,0-5-31,8-5-35,4-6-79,3-9-44,2 0-226</inkml:trace>
  <inkml:trace contextRef="#ctx0" brushRef="#br0" timeOffset="33873.98">7729 1033 1147,'0'0'255,"0"0"-255,0 0-59,0 0 58,0 0-1,0 0-82,57 9-235,-48 16-455</inkml:trace>
  <inkml:trace contextRef="#ctx0" brushRef="#br0" timeOffset="34370.87">7916 1356 765,'0'0'11,"0"0"5,0 0-14,0 0 69,0 0 15,0 0-34,-22 0-37,18 0 32,4-2 39,0-1-37,3-1 22,8 4 5,3 0-19,4 0-17,1 13-13,-1 10-5,-8 5-9,-9 6-8,-1 1-5,-16 2-4,-11-3-32,-6-2-79,-2-6-19,0-9-49,4-7-50,7-10-8,9-4 6,9-16 235,6-6 157,1-2 111,12 1-33,3 3-43,0 6-45,1 5-18,-2 6-80,-1 7-24,2 3-19,0 15-6,-1 6 0,-1 4-2,-1-1-21,0 1-16,0-5-46,3-4-61,0-8-131,2-10-270</inkml:trace>
  <inkml:trace contextRef="#ctx0" brushRef="#br0" timeOffset="34556.53">8206 1373 1190,'0'0'158,"61"-22"-158,-33 15 0,-5 4 10,-7 1-10,-3 2-67,-3 0-289</inkml:trace>
  <inkml:trace contextRef="#ctx0" brushRef="#br0" timeOffset="34740.79">8262 1308 1427,'0'0'54,"0"0"-51,0 0-3,0 0 18,0 0 15,22 83-10,-18-45-23,-1-4-11,2-1-51,4-6-102,0-7-105,5-10-224</inkml:trace>
  <inkml:trace contextRef="#ctx0" brushRef="#br0" timeOffset="34928.01">8482 1397 1235,'0'0'47,"0"0"-38,0 0 6,0 0 61,0 0-33,-8 58-43,8-42-9,0-2-56,0-5-80,4-3-172,2-6-213</inkml:trace>
  <inkml:trace contextRef="#ctx0" brushRef="#br0" timeOffset="35078.93">8518 1249 1127,'0'0'65,"0"0"-65,0 0 43,0 0-7,0 0-36,0 0-78,48 8-158,-36 12-232</inkml:trace>
  <inkml:trace contextRef="#ctx0" brushRef="#br0" timeOffset="35530.01">8619 1500 1221,'0'0'0,"0"0"38,0 0-2,0 0 75,0 0-38,0 0-50,64-35-21,-53 43 0,-2 4 3,-3 1-4,-2 2-1,-3 0 0,-1 1-3,0-1-29,-14 0-42,-5-3-15,-1-1 18,2-3-28,5-2-5,6-5 61,3-1 43,4 0 41,0-3 73,0-7-12,4 2-18,3 1 1,3 3-39,0 3-14,4 1-13,-2 2-8,-1 12 3,0 4-5,-8 3-4,-2 1-2,-1 0 7,-1-2-7,-13-2-3,-4-3-4,-4-1-13,-4-9-41,-2-1-79,-1-4-52,-1 0-130,-1-9-169</inkml:trace>
  <inkml:trace contextRef="#ctx0" brushRef="#br0" timeOffset="51501.55">18015 7069 401,'0'0'682,"0"0"-679,0 0-2,0 0 6,0 0 54,0 0-12,0 0-10,0 0-22,-5 15-10,2-8 0,2-2-3,1-2-2,0 0-1,0-3-1,0 0 0,0 0-33,0 0-73,0 0-121,0-6-253</inkml:trace>
  <inkml:trace contextRef="#ctx0" brushRef="#br0" timeOffset="52257.71">20885 6837 894,'0'0'175,"0"0"-175,0 0-19,0 0 19,0 0 43,0 0-33,2 0-10,0 0-70,2 0-119,4 0-235</inkml:trace>
  <inkml:trace contextRef="#ctx0" brushRef="#br0" timeOffset="62013.86">16485 4976 154,'0'0'119,"0"0"-112,0 0 19,0 0 46,0 0 6,0 0-5,0 0-10,19 1 24,-12 0-34,0-1-5,-3 0 0,1 0-8,-1 0-19,-2 0-16,-1 0 1,-1 0-4,0 0-2,0 0 3,1 0-2,-1 0 1,1 0-2,1 0 0,-2 0 2,1 0 3,0 0-3,0 0 1,-1 0 1,0 0-3,0 0 1,0 0 0,0 0-2,0 0-1,0 0 0,0 0 0,0 0 1,1 0-2,-1 0 2,1 0-8,1 0-69,0 0-195</inkml:trace>
  <inkml:trace contextRef="#ctx0" brushRef="#br0" timeOffset="63502.03">16592 6522 255,'0'0'490,"0"0"-464,0 0-22,0 0 42,0 0 43,0 0-56,23-2-27,-16 2-6,0 0 3,0 0 6,5 0 8,1 0-1,3 0-6,1 0 2,0-2 10,-3 1 5,-3-2-3,-4 3 4,-2-2-9,-3 2-2,-2 0-9,0 0-7,0 0-1,0 0-1,0 0-9,0 0-9,0 0 1,0 0 2,0 0 4,0 0 7,0 0 3,0 0-2,0 0 4,0 0 0,0 0 0,0 0 0,0 0-1,0 0-7,0 0-10,0 0 4,0 0 5,0 0-1,0 0 1,0 0-4,0 0 5,0 0 2,0 0-3,0 0-3,0 0 3,0 0-21,0-1-64,-4-1-54,-1 0-74,0 0-195</inkml:trace>
  <inkml:trace contextRef="#ctx0" brushRef="#br0" timeOffset="65520.66">16539 6171 445,'0'0'0,"0"0"-152,0 0 111,0 0 41,0 0 0,0 0-116</inkml:trace>
  <inkml:trace contextRef="#ctx0" brushRef="#br0" timeOffset="67019.06">15275 6421 406,'0'0'134,"0"0"-132,0 0 9,0 0 126,0 0-42,0 0-29,-2-8-39,2 8-9,0 4 5,4 10 15,5 7 21,1 3-2,3 1-33,-3 1-14,-2 0 2,-1-3-6,-3-5-5,-4-3-2,0-3 1,0-4-4,0-1-27,-5-7-18,-1 0-9,-1-3-17,3-14 4,0-4 28,3-3 36,1-4 7,0-1 43,0 1 11,7 4 15,1 4-3,1 4 0,1 5-13,0 5-22,1 6 7,1 0-14,1 6-16,-1 12-5,1 7-2,-4 3-1,-7 3-5,-2-1-26,0 0 8,-1-4-1,-5-6 2,2-4-7,1-5-16,3-6-5,0-4 8,0-1 30,0-2 12,0-11 0,6-3 4,3-4 18,2 0 20,0-1-4,0 2 7,-3 4-18,1 3 6,-5 4 10,1 3-1,-1 1-7,-1 3-9,2 1-5,3 0-15,4 0-6,2 12 4,3 3 1,-3 1-3,0 3 1,-3 0 9,-4-1 0,-4-1-5,-2-2-7,-1-2-2,0-1-5,0-4-29,0-4-51,0-2-49,0-2-129,0 0-118</inkml:trace>
  <inkml:trace contextRef="#ctx0" brushRef="#br0" timeOffset="67702.65">15700 6494 1135,'0'0'0,"0"0"-32,0 0 32,0 0 63,0 0-34,0 0-8,37 61-11,-30-40-8,-4-1-1,1-2 0,-4-3-1,0-3-15,0-5-19,0-3-2,0-4-24,0 0 21,0-4 34,0-9-8,3-3 6,1-4 7,-1 2 0,1-1 5,-1 4 14,0 1 18,0 4 11,-1 3-16,2 3 10,1 3-10,3 1-8,2 0-18,7 10 5,0 6 0,-1 0-2,-3 2-5,-5-1-2,-3 0 2,-3-2-4,-2-2 4,0-2-4,0-3-8,-2-2-16,-4-4-12,1-2 1,2 0-6,0-6 22,-1-7 1,3-3 3,1-3 11,0-1 4,0 0 3,7 1 6,3 1 18,1 1-1,0 6 17,3 4-15,-4 2-3,3 2 4,-1 3-7,1 3 2,2 13-3,0 3 11,-3 4-12,-2-2-9,-3 0-7,-4-2-3,-1-4 0,-2-1-1,0-3-18,0-3-35,2-3-52,-2-3-53,5-2-84,1 0-58</inkml:trace>
  <inkml:trace contextRef="#ctx0" brushRef="#br0" timeOffset="68048.31">16242 6529 789,'0'0'75,"0"0"-69,9-64 2,-9 42 106,0 4-53,-4 5 1,-4 4-50,0 4-4,-2 5-8,1 0 0,-3 3 0,-1 14 0,2 12 7,4 10 53,3 10 4,4 6 8,0 1 6,0 0-45,2-5-5,0-7 4,-2-5-20,0-7-5,0-7-7,0-5 3,0-5-3,0-7-1,0-5-24,-2-3-32,0 0-72,-1-15-9,0-4-75,0 0-104,3-3-204</inkml:trace>
  <inkml:trace contextRef="#ctx0" brushRef="#br0" timeOffset="68242.53">16137 6696 989,'0'0'63,"0"0"-62,0 0 48,0 0 34,87-6-53,-57 4-30,1 0-62,-2-1-82,-7-1-157,-4-2-295</inkml:trace>
  <inkml:trace contextRef="#ctx0" brushRef="#br0" timeOffset="74293.51">18436 4378 226,'0'0'86,"0"0"-86,0 0 83,0 0-36,0 0 10,0 0-25,0 0-17,14-9 1,-8 9 2,-1 0 1,1 0-4,-1 0 14,0 0-5,-2 0-4,1 0-3,-1 0-7,-2 0 9,2 0-13,-1 0-1,0 0-2,0 0 6,0 0-2,1 0 1,1 0-4,-1 0 0,2-2 0,0 2 6,0 0 2,-2 0 2,2 0-4,-1 0-2,0 0-5,1 0 0,-2 0-3,-1 0 1,1 0-1,-2 0 1,0 0-2,2 0 2,-1 0-1,2 0 0,-2 0 2,-1 0 4,-1 0-3,0 0-2,1 0 1,1 0 2,-1 0-1,1 0 0,2 0-2,-2 0 0,1 0 0,1 0 5,1 0-3,-1 0-3,0 0 2,1 0 1,0 0-3,0 0 4,1 0-4,1 0 2,-1 0 0,0 0 2,0 0 1,-1 0 1,-1 0-2,-1 0 0,-1 0-1,0 0 5,-2 0-4,2 0 3,0-1 2,3 1-3,-1-2-2,2 1-2,0 0-1,-1-1 4,1 2-5,-1-1 0,-1 1 2,-1-1 0,-1 1-1,-1-2 2,1 2 0,2 0-1,1 0-2,-2 0 1,2 0-1,-3-1 0,1 0 0,1 0 1,1 1-1,0 0 0,-2 0 0,1 0 0,1 0 0,1 0 0,0 0 0,1 0 0,-1 0 0,1 0 0,1 0 0,-1 0 0,0 0 0,0 0 1,-2 0-1,1 0 0,0 0 0,1-1 0,-1 1 1,0-1-1,1-1 2,-1 2 6,1-2-5,0 2 3,0 0 4,0-1 3,0-1-1,-1 2-5,1-1 6,0 0-3,1 1-9,3-1-1,-2 1 0,2 0 1,0 0-2,1 0 0,2 0 0,-1 0 0,-1 0 1,-3 0 0,1 0 1,-2 0-1,1 0 1,-1 0-1,-1-1 1,1 1-1,-1-1 0,0 1 0,0 0 0,3-1 0,-2 1-1,1 0 1,-2 0 0,2 0 0,-3 0 0,-2 0 0,1 0 0,-3 0 0,2 0 0,0 0 0,2 0 0,1 0 0,2 0 0,1 0 0,1 0 0,1 0 0,-1-1 0,0 1 1,-2 0-2,2 0 1,-2-1 0,2 1 0,-1 0 0,2 0-2,1 0-1,-1 0 3,-1 0-1,0 0 1,-4 0 0,0 0 0,2 0 0,-2 1 0,1-1 0,2 0 0,-1 1 0,3-1 0,-2 0 0,1 0-1,-1 0 1,1 0 0,-1 0 0,0 0 0,2 0 1,0 0-1,3 0 1,0 0-1,2 0 0,-1 0 0,1 0 0,-2 0 0,-1 0 2,-5 0 1,1 0-1,-1-1-1,-2 1 3,1 0-4,1-1 1,0 0-1,1 1 0,3 0 1,1 0 1,1 0-2,0 0 3,1 0-2,-3 0-1,1 0 4,-1 0 1,-2 0 1,0 0 2,-1 0 2,-1 0-6,0 0-2,-2 0-2,2 0 1,-2 0 0,-2 0 1,2 0-2,0 0 0,1 0 0,-1 0 1,1 0-1,0 0 0,3 0 0,1 1 0,0-1 1,0 0-1,0 0 0,-2 0 0,-1 0 2,-3 0-2,-1 0 0,-1 0 1,1 0-1,0 0 1,0 0-1,1 0 0,0 0 0,0 0 0,-2 0 0,1 0 0,-1 1 0,-1-1 0,-1 0 0,-2 0 0,2 0 0,-2 0 0,1 0 0,0 0 0,2 0-1,0 0-13,2 0-5,-2 0-3,0-3 17,-3 0 4,0 1-10,0-2 0,0 1 9,-7-3-10,-4-1 0,-2 1 3,0 0 4,0-2-7,3 2 4,1 0 6,5 1 2,1 2 1,1 1 2,1 0-1,1 2 9,0 0 1,0 0-5,0 0 3,0 0 3,0 0-2,7 2-2,7 9-1,2 2 25,2 1 12,0-1-17,-2 2 14,2-2 4,-4-3-11,-1-2-10,-2-1-1,-2-3-9,-3-2-5,-1 0-1,-2-2 7,-2 1-7,0-1 2,-1 0 4,0 0-2,0 0-1,0 0 0,0 0-3,0 1 0,0 0-2,-5 1-1,1 3 1,-4 4 2,-3 5 3,0 5-1,-1 4 12,-1 1-18,-1-1 1,-2-5-4,2-1-1,1-4-1,3-5-2,2-3-27,4 0-65,3-2-118,1-3-39,0 0-172</inkml:trace>
  <inkml:trace contextRef="#ctx0" brushRef="#br0" timeOffset="80789.91">20896 5537 268,'0'0'7,"0"0"-6,0 0 19,0 0 56,0 0-5,0 0-40,0 0-18,-4-9 7,4 9 9,0 0-6,0 0-6,0 0 4,0 0 0,0 0 2,0 0 8,0 0-4,0 0 5,1 7 23,5 1 3,0 1-22,-1-1-13,1 2-9,-1-1-7,0 2 4,0 1 3,-1-2-6,2 2-1,1-2 8,-2 1-2,0-2 11,1-2-10,-4-1-6,1-3-2,0-2 4,-3 0-2,1-1 8,-1 2-1,0-2-1,0 0 0,0 0-3,0 0 0,0 0-2,0 0 3,0 0 1,0 0 2,0 0 0,0 0-5,1 0 4,-1-2 0,2-3 7,2-5 3,2-1-7,2-1 17,1-1 5,-2 1-12,1 1-5,-2 0 8,1 1-10,-3 1-1,2 0-5,-1 2 0,-2 3-4,0-1 0,-2 5-3,1-1-2,-2-1-4,0 1 1,0 1-2,0-1-1,0 1-3,0 0-20,0-3-41,0-1-100,-4-2-94,-2 1-192</inkml:trace>
  <inkml:trace contextRef="#ctx0" brushRef="#br0" timeOffset="81186.43">20901 5508 309,'0'0'12,"0"0"-12,0 0 29,0 0 57,0 0-37,0 0-12,-15-2 1,14 2 52,1 0-17,0 0 20,0 2 16,0-1-17,0 2 3,7 6-24,6 1 7,3 2-30,0-1-19,-2 0-17,-3-1-12,-4-2 0,-3-1-11,-2-1-72,-2 0-56,0-3-106,4-1-82</inkml:trace>
  <inkml:trace contextRef="#ctx0" brushRef="#br0" timeOffset="83249.34">22678 4291 208,'0'0'112,"0"0"-81,0 0 26,0 0 41,0 0-5,0 0-3,-2-2-42,2 2 13,0-1 10,0 0-22,-1 0-27,1 1-9,0 0-2,-1 0-1,1 0-2,0 0-5,0 0 1,0 0 0,0 0 11,0 0 5,0 0-4,0 0 5,0 0 8,0 0-5,0 0-7,0 0 0,0 0 3,0 0-3,0 2 9,5 3 0,0-1-12,0 0-2,0 0 8,0 1-5,1 0-5,1 0 0,0 1 0,0-1 2,0 1-3,-1-2-4,-1 1-4,-1-2 0,-1 1 1,-1-1-1,2 0 0,-1 1 0,2-1-1,-1 0 1,1 1 0,-1-2 0,-2-1 0,1-1-1,-3 1 1,0-1-1,0 0 0,0 1 0,0-1 0,0 0 0,0 0 1,0 0-1,0 0 0,0 0 1,0 0 0,0 0 0,0 0 0,0 0 0,0 0 1,0 0-1,0 0-1,0 0 1,0 0-1,0 0 0,0 0 2,0 0-2,0 0-1,0 0 1,0 0 0,0 0 1,0 0-1,0 0 0,0 0 1,0 0 0,0 0 1,0 0-2,0 0 3,0 0-3,0 0 0,0 0 0,0 0 0,0 0 1,0 0-1,0 0 0,0 0 0,0 0 0,0 0 0,0 0 0,0 0 1,0 0-1,0 0 0,0 0 0,0 0 0,0 0 0,0 0 0,0 0 2,0 0-2,0 0 1,0 0 1,0 0 0,0 0 0,0 0-1,0 0 1,0 0-1,0 0-1,0 0 1,0 0-1,0 0 0,0 0 0,0 0 1,0 0-2,0 0 1,0 0 0,0 0 0,0 0-1,0 0 1,0 0-2,0 0 2,0 0-1,0 0 1,0 0 0,0 0 0,0 0 0,0 0 1,0 0-1,0 0 1,0 0 0,0 0-1,0 0 0,0 0 1,0 0-1,0 0-1,0 0 1,0 0-6,0 0-37,0 0 10,0 0 0,0 0-18,0 0-53,0-2-152,1-3-479</inkml:trace>
  <inkml:trace contextRef="#ctx0" brushRef="#br0" timeOffset="84299.63">22806 4378 478,'0'0'264,"0"0"-230,0 0-27,0 0 88,0 0 7,0 0-62,0 0-32,-1 0-7,-1 0 9,0 0 6,0 0-3,-1 0 0,3 0 6,0 0 7,0 0 0,0 0-3,0 0-11,0 0-5,-3 0-4,-1 0 4,-1 4 1,-1-1 2,0 3 3,0-1 8,0 1-8,1-1 1,-2 1-1,-1 2 10,0-2 2,-1 3-8,-1-1 0,0-1-2,-2 3-4,1 0 3,0 1 4,1-1-5,-1 1 3,3-1-5,0 0-2,1-3-6,1 1 1,1-2-2,2-1-2,2-4 0,0-1 0,-1 0-2,1 0-32,0 0-66,-1 0-15,2-7-74,0-2-131,0 0-282</inkml:trace>
  <inkml:trace contextRef="#ctx0" brushRef="#br0" timeOffset="84802.45">22594 4195 440,'0'0'126,"0"0"-89,0 0 34,0 0 30,0 0 21,0 0-49,-2-2-30,2 2 3,0 0 12,1 4 2,11 6 1,6 2-8,3 1-9,4 2-7,0-2-27,1 0-7,-2 0-3,-3-1-90,-4-5-148,-3-3-464</inkml:trace>
  <inkml:trace contextRef="#ctx0" brushRef="#br0" timeOffset="98156.44">8234 8030 89,'0'0'84,"0"0"-75,0 0-9,0 0 28,0 0 23,0 0-13,0 0-10,0 0 0,-14 1 14,14 1-9,-2-2-1,2 0-8,0 0 4,-2 0 5,1 0-8,1 0 27,0 0 1,0 2-16,0-2 5,0 0-3,0 0-9,0 0 2,0 0 2,0 0-1,0 0 9,10 2-5,4-1-6,2 1 13,2-1-6,3 0-2,0 0-7,-1-1 0,0 0-7,-2 0 0,0 0-3,-4 0-6,-4 0-5,-4 0-5,-2 0-1,-2 0-1,-2 0-1,0 0 1,0 0 2,0 0-3,0 0-2,0 0 2,0 0 1,0 0-1,0 0-2,0 0-4,0 0-11,0 0-29,0 0-38,1 0-49,5 0-62,3 0 4,7 0-165</inkml:trace>
  <inkml:trace contextRef="#ctx0" brushRef="#br0" timeOffset="100135.79">8985 8026 56,'0'0'277,"0"0"-255,0 0-21,0 0 60,0 0 10,0 0-12,0 0-17,0 0 15,0 0 9,1 0-2,2 0 0,2 0-5,4 0-18,5 0 10,-1 0-5,4 0 1,3 0-1,2 0 0,3 0 5,3 0-31,2 0 27,2 0-15,2-2-15,-4 0-3,-1 2 1,-5 0 0,-7 0-2,-4 0-11,-5 0 2,-5 0-3,0 0 1,-2 0-2,-1 0 0,0 0 0,1 0 0,-1 0-1,0 0 0,0 0-3,0 0-3,0 0-8,0 0 4,0 0-3,0 0-4,0 0-5,0 0 5,0 0-1,0 0 1,0 0 5,0 0 6,0 0-1,0 0 0,0 0-8,0 0-2,1 1 4,-1 0-4,0 1-10,0-2-1,0 0-1,0 0 6,0 0 4,0 1 7,0-1 4,0 0 8,0 0 0,0 1 1,0-1 0,0 2 0,0-2 0,0 1-1,0 1 1,0 0-1,0 0 1,0 0 0,0-1 0,0 0-3,0-1 0,0 0-2,0 0 1,0 0 4,0 0 0,0 0 0,0 0-1,0 0 1,0 0 0,0 0-2,0 1 1,0 0-1,0-1 2,0 1 0,0 0-1,0 0 1,0-1 0,0 0 0,0 0 0,0 0 0,0 0 0,0 0 0,0 0 0,0 0 0,0 0 0,0 0 0,0 0 0,0 0 0,0 1 0,0-1 0,0 0 0,0 0 0,0 0 0,0 0 0,0 0 0,0 0 0,0 0 0,0 0 0,0 0 0,0 0 0,0 0 0,0 0 0,0 0 0,0 0 0,0 1 0,1-1 0,-1 0 0,1 1 0,1-1-1,-2 2 0,1-2-1,0 0 2,-1 0-1,1 0 1,-1 0 0,0 0 0,0 0 0,0 0 0,0 0 0,0 0 0,0 0-1,0 0 1,0 0-2,0 0 2,0 0 0,0 0 0,0 2 0,0-2-1,0 0 1,0 0 0,0 0 0,0 0 0,0 0 0,0 0 0,0 0 0,0 0 0,0 0 0,0 0 0,0 0 0,0 0 0,0 0 0,0 0 0,0 0 0,0 0 0,0 0 0,0 0 0,0 0 0,0 0 0,0 0 0,0 0 0,0 0 0,0 0 0,0 0 0,0 0 0,0 0 0,0 0 1,0 0-1,0 0 0,0 0 1,0 0 0,0 0 1,0 0 2,0 0 0,0 0-2,0 0-1,0 0 2,0 0-2,0 0-1,0 0 1,0 0-1,0 0 2,0 0-2,0 0-2,0 0 2,0 0 1,0 0-1,0 0 0,0 0 0,0 0-1,0 0 0,0 0 0,0 0 1,0 0-3,-1 0-4,1 0-3,0 0-8,0 0-4,-1 1-14,0-1-5,-2 0 0,0 0-9,-1 0-7,1 0-66,0 0 11,2 0-30,1-3-50</inkml:trace>
  <inkml:trace contextRef="#ctx0" brushRef="#br0" timeOffset="102628.29">11102 1483 684,'0'0'61,"74"-14"-25,-26 6 64,2 0-35,1 1 9,-4 3-16,-8 0-31,-7 4-6,-9 0 2,-9 0-10,-6 0-9,-5 0-4,-3 0-1,0 0-2,0 0-3,0 0-8,0 0-3,-4 4 7,-13-2 6,-8 2 4,-9 1 0,-5 0 1,-6-1-1,-2 1 2,0 3-2,-3-3 1,5 1-1,0-2 1,7 0 0,7 0-1,10-2 5,10-2 9,5 0 7,6 0 3,0 0 22,0 0-6,15 0 5,18-5-24,16-4-18,10 0 13,3 1-2,-3 5-1,-9 0 4,-9 2-9,-5 1-4,-8 0-1,-11 0-2,-6 0-1,-7 0-4,-4 0-5,0 0-24,0 0 1,-1 0 16,-12 0 3,-5 0 6,-6 0 6,0 1-3,2 1-34,5-1-26,2-1-34,6 0-117,1 0-105</inkml:trace>
  <inkml:trace contextRef="#ctx0" brushRef="#br0" timeOffset="105725.29">10221 2627 440,'0'0'62,"0"0"-61,0 0-1,0 0 5,0 0-5,81-2-6,-41 2-176</inkml:trace>
  <inkml:trace contextRef="#ctx0" brushRef="#br0" timeOffset="111520.52">17724 2594 682,'0'0'139,"0"0"-92,0 0 63,0 0 27,0 0-35,0 0-45,79 0-14,-49 0-24,3 0 2,-2 0-12,1 0-2,-1 0-3,-3 0-2,-2 0-2,-4 0 2,-5 0-1,-7 0 0,-3 0 0,-5 0-1,-2 0 0,0 0 0,0 0-2,0 0-1,0 0 0,0 0-2,0 0-6,0 0-18,0 0-5,0 0 3,0 0-4,0 0-5,0 0 16,0 0-11,0 0 10,0 0 8,0 0 10,0 0-2,0 0-9,0 0-26,0 0-23,0-2-47,0 0-53,0-3-148</inkml:trace>
  <inkml:trace contextRef="#ctx0" brushRef="#br0" timeOffset="113110.34">4795 3279 741,'0'0'157,"0"0"-129,0 0 19,0 0 46,0 0-7,0 0-38,108-4-22,-47-2 2,4-1 5,-1 2 7,-4 1-2,-1 1-5,-7 1-20,-7 1-8,-10 0-4,-10 1-1,-9 0 1,-9 0-1,-5 0-1,-2 0-3,0 0-7,0 0-25,0 0 0,0 0 2,0 0-9,0 0-13,0 0-24,-2 0-117,-1 0-109</inkml:trace>
  <inkml:trace contextRef="#ctx0" brushRef="#br0" timeOffset="128361.27">20962 4360 725,'0'0'21,"0"0"-13,0 0 97,0 0-21,0 0-43,0 0-31,0 0-6,0 0-4,2-8 7,0 8 3,-2 0 13,3 0 6,-1 0-10,1 0-6,2 0-7,0 0-5,0 1-1,-3 2 0,-1 3-1,-1-2-6,0 4 6,-1-1-17,-10-1-11,0-1 13,-1-2-2,3-2-28,1-1 21,3 0-11,3 0 36,2-2 1,0-7 19,0 1 30,2 0-8,4-2 14,3 3 11,-4 1-27,2 1-8,0 2-13,-4 1-5,0 0-9,-2 2-3,1 0-1,0 0-1,2 0-1,-1 0 1,1 4-1,-2 5-2,-2-1-2,0 0 4,0 0-1,0-2-14,-1-1-31,-6-3 26,0-1-3,0-1 5,1 0 5,1 0 14,3-5 0,-1-4 14,3 1-14,0-1 21,0 2 2,0-2 26,0 0-38,5 4 18,4-1 10,0 4-12,0 0-9,0 2-1,-2 0 1,-2 0-12,0 2-4,-2 6-2,-2-1-5,-1 2 3,0 2-5,-9-3-14,-3-1-20,-4-2 16,0-5-1,0 0 18,-1 0 5,5-5 3,3-5 0,4 0 12,5-1 22,0 0 59,0 2-18,2-1-20,9 3-14,2 2-18,2 3-10,3 2-10,0 0-1,-4 2-1,-2 6-1,-6 0-1,-4 1-4,-2 0 1,0-1 2,0-2-1,-8 0-19,0-2 4,-3-2-3,0-2 6,-1 0 3,1 0 5,2 0 1,3-2 3,1 0-2,4 0-1,1 1 6,0-1 1,0 1 2,0 0-3,3 0-3,4 0-6,0 0 0,2 1-17,2 0-55,0 0-27,0 0-81,-3 1-106,-4 3-123</inkml:trace>
  <inkml:trace contextRef="#ctx0" brushRef="#br0" timeOffset="128583.98">21021 4344 837,'0'0'131,"0"0"-131,0 0 6,0 0 50,0 0-29,0 0-20,11 15-7,-11-8-36,-6-2-34,-6 1-92,-2-3-60,1-2-165</inkml:trace>
  <inkml:trace contextRef="#ctx0" brushRef="#br0" timeOffset="133756.32">20959 8042 532,'0'0'142,"0"0"-122,0 0 34,0 0 52,0 0-29,0 0-47,0 0-18,-11-2-8,7 1 3,2-1 11,1 0-5,0 0-2,1-1 7,0 1 18,0 0-12,0-2-17,0 1 15,0-1 10,0 0-29,0 1 9,0 1 11,0 1 10,0 0-13,0 1-9,0 0-8,1 0-3,2 0-5,1 0-1,-2 0 2,0 2-4,-1 3 3,1 0-4,-2 3-5,0-1-11,0 1 17,0-2 2,0 0-7,0-3 6,0-1-1,0-1 0,0-1-7,0 0-5,0 0-3,-2 0 11,-3 0 11,-3-3 1,3-2-2,0-1 1,2 0 1,2-1 0,1 0 1,0 0 16,0 0-8,5 1 14,1 1-16,3 2 17,-2 0-11,0 2-4,0 1-4,2 0 0,1 0-2,0 6-3,0 1-1,-3 2 1,-1-2-1,-1 1 1,-3-1 0,-2-1 0,0-1-2,0 0-5,0 1 2,-2-2 0,-6 2-4,-2-3 0,0-2-7,1 0-15,0-1-7,0 0 4,0 0 15,1-8-8,2-3 8,0-2 19,1 0-2,1-1-1,0 1 3,4 1 6,-1 2 20,1 2 9,0 2-15,0 3 18,0 0-10,9 2-13,2 1-9,0 0 2,-2 0-1,0 2-7,-2 5 0,-3-2-2,1 3 2,-4-1-1,-1-1 1,0 2 0,0 0 0,0 0-1,-7-1-3,-2 0-3,0 0-8,-1-3-2,1-3-5,-2-1-1,4 0 12,1 0 8,1-2 3,3-5 1,2 0-1,0-1 11,0-2 9,1 2-19,7-1 4,1 2 10,2 2-5,1 0-2,-1 3 6,-2 2-4,-1 0-6,-1 0-4,0 2-1,-2 4 0,-2 1 1,-3 1 0,0-2-2,0 0-6,-1 0-8,-7-1 4,-2-1-13,-1-2-3,0 0-4,2-2-26,3 0 2,2 0-15,2 0 26,2-3-16,0-1-95,0-2 43</inkml:trace>
  <inkml:trace contextRef="#ctx0" brushRef="#br0" timeOffset="135367.39">19885 7931 738,'0'0'82,"0"0"-71,0 0 80,0 0-7,0 0-51,0 0-29,-4-1-3,0 1-1,-3 3 3,2 2 1,-2 2-1,1 1 11,0 1 15,2-1-7,-2 1-7,3 0-11,-2 1 0,1-2 1,-2 1-4,0-2 0,-1-1 2,-1-1-2,3-1 0,0-2 2,1-1-2,1 0 2,1-1 4,0 1 11,2-1-4,-3 0-2,1 1-3,1 0-1,-1 0-6,2 0 0,0 0 0,0-1 1,0 1 0,0-1 8,0 0 6,0 0 2,0 0 0,0 0-1,0 0-8,0 1 1,0-1-5,0 0-1,0 0-1,0 0 1,0 2 4,0 0 7,0 1-1,0 2 1,4 2 16,2 2-16,1 1-1,1 0 5,1 2-4,2-1 0,0 0 1,-1 0-1,0-1-6,-3 0-3,-2-4-2,0 0-1,-1-3 0,-3 1-2,-1-3-2,0-1 0,0 0 0,0 0 0,0 0-12,0 0-27,0 0-17,0 0-43,1 0-55,0 0-87,1 0-140</inkml:trace>
  <inkml:trace contextRef="#ctx0" brushRef="#br0" timeOffset="136793.22">19535 8256 541,'0'0'292,"0"0"-269,0 0-10,0 0 71,0 0-21,0 0-36,-59-4-11,39 22 7,1 1 28,-3 3 7,1 1-7,3 0-16,6-4-19,3-1-12,7-5 3,2-1 0,0-2-2,2-1 1,9-2 8,3 0 9,4-3-1,3-2-6,2-1-5,2-1-4,4 0-4,-4 0 0,-1-7-2,-4 0 2,-5-1-1,-3 0 0,-3-2-1,-2-1-1,-3-2 0,-3 0-4,-1-2-6,0-1-10,0 1 14,-7-4-13,-2 1-4,-2-1 9,-1 1 2,2 0-5,-1 0 8,2 3-5,0 0 12,0 2 2,0 3 0,2-3 1,-2 3 3,1 2 0,1 1 16,2-1-2,2 6 5,1-1 27,2 3-4,0 0-14,0 0-6,0 0-5,0 10-15,0 13-5,0 11 29,3 4 10,3 5-10,-3 1-10,-1 2 3,0-1-11,-2-3-4,1-4 3,0-5-4,1-4-2,1-7 4,1-4-2,1-3 3,0-4-9,-1-1-1,-2-6 0,-2-1 0,1-1-8,1-2-43,4 0-72,4 0-103,1-7-311</inkml:trace>
  <inkml:trace contextRef="#ctx0" brushRef="#br0" timeOffset="137227.66">19707 8558 931,'0'0'115,"0"0"-114,0 0 122,0 0 25,0 0-48,0 0-65,0-4-17,0 4 11,0 0 0,0 0-16,0 0-7,0 9 0,0 4 15,0 3 8,0 2-2,0 2 1,0 0 3,0 3-11,0-2-5,0-1-6,0-2-2,0-5-3,0-4-1,0-4-2,0-2 0,0-3-1,0 0 1,0 0 1,0 0-2,0-3-18,-2-7-56,-2-2-40,0 1-72,1 0-151,-1 1-430</inkml:trace>
  <inkml:trace contextRef="#ctx0" brushRef="#br0" timeOffset="146602.59">6812 4511 270,'0'0'94,"0"0"-54,0 0 11,0 0 1,0 0-7,0 0-15,0 0-1,-37-2-5,29 2 7,0 0-5,-1 2-7,0 0 4,0 0 1,0 0-2,2 0 1,0-2-4,3 0 6,1 2 3,2-2 2,0 0 0,1 1 3,0-1 0,0 0 4,0 1 14,0-1-10,1 0-3,7 0-9,5 0 3,6 0 12,6-1-6,5-3 11,3-2-15,2-1-4,1 2-3,-6-1-7,-5 2 4,-6 2-7,-11 1-2,-5 1-6,-3 0-3,0 0-2,0 0-2,0 0 1,0 0-3,0 0 1,-5 0-1,1 0 0,2 0 1,1 0-1,-1 0 0,2 0-1,0 0-3,0 0-6,0 0-8,0 0-5,0 0-23,0 0-57,0 0-4,0 0-40,2 0-103,10-3-75</inkml:trace>
  <inkml:trace contextRef="#ctx0" brushRef="#br0" timeOffset="148523.26">12433 4556 582,'0'0'155,"0"0"-147,0 0 24,0 0 77,0 0-14,0 0-52,0 0-27,0-6 8,0 6 29,0-1-6,0-1-3,9-2 8,11 1-5,8-3 7,11-1-6,4-1-8,2 0-7,1 1-7,-3 1 12,-5 0-9,-6 2-9,-7 0-9,-5 2 2,-6 0-3,-7 0-2,-3 2-3,-4 0-2,0 0-1,0 0-1,0 0 1,0 0-1,0 0-1,0 0 0,0 0-1,0 0-6,0-2-22,0-1-24,5-1-47,9-2-136,11-1-155</inkml:trace>
  <inkml:trace contextRef="#ctx0" brushRef="#br0" timeOffset="149108.41">17876 4164 1144,'0'0'69,"0"0"-67,0 0-2,0 0 1,0 0-1,0 0-2,0 14-185,-2 5-96,-1 6-283</inkml:trace>
  <inkml:trace contextRef="#ctx0" brushRef="#br0" timeOffset="149568.36">18161 7508 817,'0'0'251,"0"0"-251,0 0-142,0 0-68,0 0 152,0 0-153</inkml:trace>
  <inkml:trace contextRef="#ctx0" brushRef="#br0" timeOffset="152362.67">8168 5280 750,'0'0'132,"0"0"-104,0 0 23,0 0 48,0 0 3,82-16-8,-57 14-47,2 0 15,-2 1 2,-5-2-14,-3 3-6,-6 0-5,-2-1-10,-5-1-11,-1 2-2,-3 0-2,0 0-7,0 0-2,0 0 2,0 0-4,0 0 1,0 0-3,0 0 1,0 0-1,0 0 0,0 0-1,0 0 1,0 0 0,0 0 0,0 0-1,0 0 0,0 0-1,0 0 0,0 0-2,0 0 1,0 0 1,0 0-3,0 0 1,0 0 2,0 0-4,0 0 1,0 0-8,0 0-5,0 0 1,0 0 0,0 0-4,0 0-5,0 0-23,0 0-4,0 0-24,0 0 19,0 0-9,0 0-16,0 0 1,0 0-36,0 0-29,-3 0 10,-3 3-57,-3 1-95</inkml:trace>
  <inkml:trace contextRef="#ctx0" brushRef="#br0" timeOffset="154881.08">3528 5893 106,'0'0'0,"0"0"1,0 0 42,0 0 46,0 0-34,0 0-23,-16-3-1,16 1 19,0 1 4,0 0-21,0 0-1,0 0-9,0 0 10,-2 1 19,2 0-15,0 0-18,0 0-6,0 0 1,0 0 1,0 0 7,0 0 19,2 0 18,7-3 7,5 0-15,0 1-12,-1-1-10,3-1 5,-2 1-7,2 0-16,-2 1-1,-1-1-4,-2 1-3,-4 0-1,-4 2-1,-2 0-1,-1 0 2,0 0-2,0 0 1,0 0-1,0 0-3,0 0-1,0 0 1,0 0-1,0 0-3,0 0-12,0 0-26,0 0-5,0 0-27,0 0-22,0 0 15,0 0 33,0 0-26,0 0-15,0 0-159</inkml:trace>
  <inkml:trace contextRef="#ctx0" brushRef="#br0" timeOffset="159423.38">14824 5919 450,'0'0'0,"0"0"-79,0 0-62,0 0 141,0 0 0</inkml:trace>
  <inkml:trace contextRef="#ctx0" brushRef="#br0" timeOffset="159576.51">14733 5923 325,'0'0'277,"0"0"-242,0 0-1,0 0 51,0 0-10,0 0-32,37-6-29,-37 6-14,0 0-6,0 0-56,2 0-115</inkml:trace>
  <inkml:trace contextRef="#ctx0" brushRef="#br0" timeOffset="165787.37">21035 4275 1156,'0'0'159,"0"0"-67,0 0-29,0 0 21,0 0 45,0 0-59,0 0-34,0 0-30,0 0 3,0 0-3,0 0-4,0 0-2,0 0 2,0 0-1,0 0-1,0 0-6,0 0-20,4 0-21,2-4-42,6-2-61,3-2-85,6 2-111,12 2-458</inkml:trace>
  <inkml:trace contextRef="#ctx0" brushRef="#br0" timeOffset="166231.46">23497 4215 1277,'0'0'216,"0"0"-203,0 0 26,0 0 53,0 0-24,0 0-34,0-2-32,0 2-2,-2 0-9,-1 3-33,-1 10-66,1 4-54,3 2-162,7 3-495</inkml:trace>
  <inkml:trace contextRef="#ctx0" brushRef="#br0" timeOffset="166547.39">24144 6960 1236,'0'0'0,"0"0"-70,0 0-62,0 0 69,0 0-215</inkml:trace>
  <inkml:trace contextRef="#ctx0" brushRef="#br0" timeOffset="167094.17">19870 7716 866,'0'0'236,"0"0"-224,0 0-10,0 0 30,0 0 32,0 0-44,14-10-20,-14 10 0,-1 0-16,-1 0-28,1 0 5,0 0 3,1 0 4,0 0 13,0 0 13,0 0 4,0 0-2,0 0 4,0 0-13,0 0-14,0 0-7,0 0-7,0 0-59,0 0-19,0 0-49,0 0-43,0 0-13</inkml:trace>
  <inkml:trace contextRef="#ctx0" brushRef="#br0" timeOffset="167167.03">19870 7716 151,'13'-10'0,"-13"10"-76</inkml:trace>
  <inkml:trace contextRef="#ctx0" brushRef="#br0" timeOffset="168564.53">23563 6166 160,'0'0'0,"0"0"-84,0 0 84,0 0 18,0 0-18,0 0-94</inkml:trace>
  <inkml:trace contextRef="#ctx0" brushRef="#br0" timeOffset="169056.36">23563 6166 422,'-53'23'125,"49"-23"-45,0 0 18,-1 0 12,0-2-33,0 2-43,2-1-16,2 1-3,1 0-2,0 0 7,0 0 7,0 0 13,0 0 2,0 0 14,0 0 19,0 0 6,3 0-39,4 1 46,2 7-45,4 1-4,1 2-1,0 3-9,1 2-4,0 1-17,0 2 8,-1 2-9,-1-3-2,-3-2-1,-1 0 1,-2-5 4,-1-3 0,-2-4-2,-4-3-2,0 0 4,0-1 0,0 0 8,0 0 6,0 0 0,0 0-4,2 0-2,2-2 1,2-6-10,3-1 2,2-1-2,3-2-1,2-1 0,2 1-4,2-1-3,1 2 0,4 2-11,-2 5-53,-2 3-182,-8 1-434</inkml:trace>
  <inkml:trace contextRef="#ctx0" brushRef="#br0" timeOffset="170040.73">22451 7857 479,'0'0'138,"0"0"2,0 0 65,0 0-49,0 0-21,0 0-1,0-20-30,0 20-31,0 0 0,0 0-47,0 0-12,-6 11-11,-6 8 0,-7 5 5,-4 2-6,-4-4 2,-3 0-1,1-7-3,3-1 1,6-3 1,7-5 0,6-2-1,5-4 1,2 0 22,0 0 20,0 2-9,0-2-11,0 2-6,1 1-1,6 3-2,2 3 0,5 1-1,0 2-5,4 0 3,2 1 2,0-2-5,1 2-3,0-2-2,-4-1-2,-3 0-1,-6-6-1,-3-1-2,-5-1-31,0-2-38,0 0-67,0 0-148,0-5-372</inkml:trace>
  <inkml:trace contextRef="#ctx0" brushRef="#br0" timeOffset="173070.97">18186 9579 969,'0'0'103,"74"-82"8,-28 38 62,-1 2-49,-6 2-27,-9 4-46,-7-1-27,-9 3-9,-5 4-9,-5 3-4,-4 9 2,0 4-3,-4 7-1,-10 6-20,-5 1 9,-3 14 0,-2 14 4,2 12 2,3 9 3,2 1-2,7 1-3,5-3-1,5-8 1,4-5 5,14-8-4,5-6 5,-1-8-3,4-5 4,0-8 0,4 0 0,0-12-4,-1-6-8,-1-7 7,-7 1 5,-8 0 1,-5 5 2,-5 5 1,-3 6 2,0 5-6,-9 3-11,-4 3-16,-2 13 13,0 3 9,1 5 1,4-1 4,5-1 0,5-1-1,0-7-1,7-6-2,15-3-6,12-5-137,8-8-188,5-9-683</inkml:trace>
  <inkml:trace contextRef="#ctx0" brushRef="#br0" timeOffset="173421.86">18857 9435 1158,'0'0'20,"0"0"-7,0 0-9,0 0 18,0 0-22,0 0 0,-58 28-5,51-11 5,1 4 0,2 2-1,4 0 1,0 0 5,0-2 43,10-5 44,0-1-13,-3-2-28,0-3-18,-4 3-14,-3 1-10,0 2-4,-3 0 0,-11 3-3,0-4-2,0 0 0,5-5-14,3-5-37,6-5-23,0 0-16,0-3 23,9-10 12,5-1 30,2-2-19,2-3-81,2-1-159,-3 3-393</inkml:trace>
  <inkml:trace contextRef="#ctx0" brushRef="#br0" timeOffset="174839.21">18433 9482 1199,'71'-6'102,"7"6"4,-1 6-4,-11 13-2,-14 3-25,-18 4-42,-15 3-26,-15 0-6,-6-1-1,-30-2-17,-21-4-33,-16-7-43,-14-5 2,-6-7-34,-3-3 61,7-14 40,14-13 24,21-12 44,32-6 65,18-2-34,50 3 28,36 7-45,27 11-14,13 14 3,-4 12 8,-16 6-29,-22 19-8,-28 9-5,-25 6-8,-24 3-3,-10 2-2,-35-4-6,-21-7-6,-16-9-13,-8-9-7,3-10-13,14-6 19,25-6-11,28-17-28,18-10 23,40-3-39,21-6-1,21 4-50,11 5-65,1 8-140,-3 11-129</inkml:trace>
  <inkml:trace contextRef="#ctx0" brushRef="#br0" timeOffset="175231.26">19405 9696 1294,'0'0'126,"0"0"-123,57-86 33,-19 46 62,10-6-22,9-8-47,4 0-15,-7-1-10,-13 3 17,-14 1 14,-14 5-7,-10 5-13,-3 12-10,0 9 0,-7 15-5,-7 5-2,1 25-7,-5 22 6,3 20 3,2 11 0,3 5 0,3-3 1,5-10 1,2-11-1,0-17-1,13-15-7,13-11-49,9-11-80,4-5-61,-1-7-50,-4-12-121</inkml:trace>
  <inkml:trace contextRef="#ctx0" brushRef="#br0" timeOffset="176022.97">20046 9666 615,'0'0'254,"0"0"-213,0 0 95,0 0 32,0 0-35,0 0-24,0 0-74,-28-25-27,8 48-4,-1 13-3,0 8 0,4 2-1,5-3 0,7-7 0,5-11-2,0-9-9,13-12-9,11-4 3,4-13 15,3-14 2,-2-8 14,-3-4 13,-5-2-7,-4 2 17,-8 6-15,-9 3-8,0 7-9,-11 6-5,-8 3-23,-3 5-15,1 2-47,5-1-70,4-1-21,6-5 11,6-5 109,0-2 56,0 1 28,9 2 77,-2 5 30,-2 5-9,-1 5 3,-3 3-47,1 16-55,0 25-15,0 16 13,-1 10 9,-1 4-14,0-5-6,0-3 16,1-7-10,3-7-16,1-8-4,2-9-42,-2-8-78,1-7-115,0-11-265</inkml:trace>
  <inkml:trace contextRef="#ctx0" brushRef="#br0" timeOffset="176207.33">20211 10007 600,'0'0'816,"0"0"-787,0 0 3,0 0 65,7 71-23,-7-49-45,0 0-29,0-4-20,0-5-108,4-6-258</inkml:trace>
  <inkml:trace contextRef="#ctx0" brushRef="#br0" timeOffset="176669.55">20509 9543 442,'0'0'790,"0"0"-721,0 0 30,0 0 14,0 0-12,0 0-30,7 0-42,8 0-18,4 0-4,8-2-5,1-2-2,1 1-104,-3 1-113,-8 2-332</inkml:trace>
  <inkml:trace contextRef="#ctx0" brushRef="#br0" timeOffset="176819.62">20494 9672 1545,'0'0'111,"0"0"-110,0 0 29,60-19-9,-42 19-21,1 0-124,-1-1-272,-1-3-716</inkml:trace>
  <inkml:trace contextRef="#ctx0" brushRef="#br0" timeOffset="181701.56">19373 10763 1121,'0'0'61,"0"0"-19,93-81 43,-47 42 15,4-8-39,-4-3-33,-8-4-13,-12-1 10,-15 5 1,-9 4-4,-2 16-2,0 13 1,0 10 9,-4 7-8,-1 6-22,-2 25-4,-4 21 4,-1 13 7,1 9 5,2-3-6,0-5-2,0-6-2,5-6-2,4-12-16,0-11-104,8-8-123,11-10-201</inkml:trace>
  <inkml:trace contextRef="#ctx0" brushRef="#br0" timeOffset="182354.08">19897 10813 188,'0'0'963,"0"0"-869,0 0-45,0 0 44,0 0-53,0 0-6,-44 69-11,27-24-14,7-1-7,9-3-1,1-8 0,15-10-1,11-9 1,5-11-1,1-3 0,0-15 0,-6-12 0,-7-7 0,-5-6 2,-8-4-2,-5-4 0,-1-1-10,-14-2-22,-11 1-57,0 5 22,2 12 21,8 9 36,8 12 10,4 8 24,3 4 32,0 0 19,0 11-22,7 22-21,9 17 32,2 13 6,-4 7-33,-7 1-11,-4 2-13,-2-6-4,-1-6-8,5-7-1,0-10-58,3-6-37,-1-11-69,-1-10-102,-3-7-160</inkml:trace>
  <inkml:trace contextRef="#ctx0" brushRef="#br0" timeOffset="182773.17">20118 11247 671,'0'0'165,"0"0"-142,0 0 103,0 0 42,0 0-40,14-63-22,-1 59-30,1 4-30,0 0-7,-2 9-25,-2 9-5,-8 7-6,-2 0-2,-4 1-1,-14-3-23,-1-7-31,-3-4-41,6-7-8,4-5 62,6 0 41,6 0 37,0-5 115,0-1-28,0 3-37,7 2-31,6 1-19,1 0-17,5 0-14,1 2-5,4 4-2,1 1-30,5-3-86,2-2-103,-4-2-164,-1 0-470</inkml:trace>
  <inkml:trace contextRef="#ctx0" brushRef="#br0" timeOffset="183008.52">20450 10988 1149,'0'0'244,"0"0"-219,0 0 19,0 0 34,80-7-19,-58 7-48,1 0-11,-4 0-73,-1 0-116,-5 0-190</inkml:trace>
  <inkml:trace contextRef="#ctx0" brushRef="#br0" timeOffset="183155.48">20464 11084 1424,'0'0'115,"0"0"-110,0 0 39,81 7 5,-48-5-49,0 2-74,-3-4-318</inkml:trace>
  <inkml:trace contextRef="#ctx0" brushRef="#br0" timeOffset="186413.38">20944 10626 435,'0'0'693,"0"0"-612,11 69 23,-2-36 5,-4 1-25,-3 0-40,-1-1-10,-1 0-28,0-2-5,0-5-1,-3-5-18,-4-8-17,3-5-23,1-8-14,3 0 20,0-17 42,0-12-30,12-6 32,3-3 8,1-2 4,-4 4 4,-4 1 3,-2 7 11,-2 2 1,1 6 8,1 4 1,1 3-2,4 4-7,1 3-3,8 6-12,1 0-4,3 2-1,0 11-3,-8 3 0,-10 6 0,-6 2-11,-11 0-26,-16 1-3,-5-4-15,-4 0-3,3-3 17,6-4 3,7-4 26,10-4 12,6-3 0,4-2 5,0-1 59,0 0 18,12 0-14,3 0-30,8-4-6,2 3 1,7 1-4,4 0-13,0 9-5,-4 4-1,-8 5-5,-8 1-5,-12 3-4,-4 1 3,-2 1-4,-17-3-4,-6-2 1,-5-6-4,1-6-9,2-4-20,7-3-31,3 0-45,8-12-15,9-4-128,0-6-224</inkml:trace>
  <inkml:trace contextRef="#ctx0" brushRef="#br0" timeOffset="186743.28">21339 10757 36,'0'0'1081,"0"0"-1010,0 0-34,0 0 38,0 0 2,0 0 1,5 66-38,-3-30-4,1 1-11,1 1-4,-1-1-15,-1-2-2,-1-3-2,2-8-1,-1-4-1,1-7 0,1-3 1,1-4 2,0-1-1,4-3 2,5 1 17,2-3 8,6 0 2,-1 0-7,4 0-14,-2 0-5,-3 0-3,-2 0-2,-6 0-4,-1 0-81,-3-3-54,-7-3-185,-1 0-385</inkml:trace>
  <inkml:trace contextRef="#ctx0" brushRef="#br0" timeOffset="186923.37">21403 10985 1463,'0'0'30,"0"0"-29,64-22 64,-48 22-3,2 0-33,-1 0-29,2 1-6,0 4-41,-3-5-60,-4 0-143,-9 0-261</inkml:trace>
  <inkml:trace contextRef="#ctx0" brushRef="#br0" timeOffset="187103.68">21379 10849 1298,'0'0'187,"0"0"-180,0 0 28,0 0 59,0 0-23,59-58-45,-31 53-26,9 1-5,4-1-51,-1-2-128,-6-1-282</inkml:trace>
  <inkml:trace contextRef="#ctx0" brushRef="#br0" timeOffset="189673.27">19606 12389 62,'0'0'605,"0"0"-550,0 0 42,0 0 104,0 0-24,16-66-39,4 33-29,4-5-65,3-4-1,0-2-6,-2-2-15,-5 0-17,-6 2-4,-3 1-2,-8 4-17,-3 7-8,0 11 15,0 11 10,-10 10-10,-5 5-11,1 26 10,5 17 9,6 17 3,3 6 3,5 0 0,7-7-2,0-8 6,0-10-1,-3-7-3,1-11-3,0-9-3,-2-7-44,-2-7-138,-3-4-65,0-1-232</inkml:trace>
  <inkml:trace contextRef="#ctx0" brushRef="#br0" timeOffset="190534.18">20012 12371 877,'0'0'53,"0"0"-53,0 0 0,0 0 11,0 0 26,0 0-30,-19-42-5,12 37 1,0 2 12,0-1 13,1 1 28,1 1-2,0-1-11,1 3-19,-1 0-17,2 0-3,-2 0 0,0 0-4,-1 3 1,2 2 2,-1-3-1,1 0 2,0 1 11,-1 0 14,-4-2-5,-1 2-2,-4 3-3,-3 1-5,-3 5-2,1 3-3,-1 0 3,4 2 0,6 1-7,4-5 1,6 3-6,0 1 3,11-1 4,3 0 14,2 0-9,-1-5-3,2-2-2,-1-5-4,4-4 0,3 0-3,-1-7-16,0-10-3,-2-5 0,-3-4-1,-4-5-8,-4-2 14,-3-3 7,-6-2 3,0-1 1,-12-3-12,-10-1 12,-4 1-9,0 5 12,5 10 0,5 11 39,7 7 23,5 9-21,1 2-19,3 24-13,0 17-1,3 14 28,12 7 5,1 2-8,0 1 0,-5-5-6,-1-5-6,-2-9-15,0-8-6,1-7-6,0-7 2,-1-6-39,0-5-48,-2-4-62,1-3-96,-2-5-162,-2-3-305</inkml:trace>
  <inkml:trace contextRef="#ctx0" brushRef="#br0" timeOffset="190925.13">20077 12635 935,'0'0'240,"0"0"-170,0 0 43,70-39 15,-51 38-48,-3 1-45,-3 4-31,-2 11-4,-5 2-1,-4 2-24,-2 0 1,0-1-22,-8-2 9,-3-4 1,-2-2 6,4-5 16,3-5 14,2 0 0,4 0 13,0 0 48,0 0-2,4 0 1,13-2-22,4 2-1,0 0 0,0 0-7,-1 10-10,-6 0-7,-3 3-6,-6 0 2,-5-1-7,0-1-2,-5-1-7,-13-2-10,-6-4-30,-2-4-29,0 0-23,3-7-48,6-12-68,7-7-187</inkml:trace>
  <inkml:trace contextRef="#ctx0" brushRef="#br0" timeOffset="191197.37">20543 12386 717,'0'0'576,"0"0"-474,0 0-41,0 0 15,0 0-1,66-30-31,-49 30-40,1 0-4,-4 0-35,-1 0-89,-5 1-198,-5 5-532</inkml:trace>
  <inkml:trace contextRef="#ctx0" brushRef="#br0" timeOffset="191345.21">20546 12493 1500,'0'0'35,"0"0"-34,0 0 13,0 0-14,0 0-7,74-26-298,-53 22-701</inkml:trace>
  <inkml:trace contextRef="#ctx0" brushRef="#br0" timeOffset="198922.24">21741 4377 269,'0'0'337,"0"0"-270,0 0 65,0 0-8,0 0-43,74-6-30,-48 6-14,7 0-4,6 0-1,6 0 3,6 0 6,7 0-9,6 0 6,2 0 2,2 0-3,-1 0-5,1 0-18,0 0 3,-3 0-3,-5 0 1,-3 0-3,-1 0-2,3 0 1,2 0-3,3-2-2,4-1 1,-1 3-3,-2-3 1,-3 2-5,-6-1 1,-8 0-1,-1 0 3,-6 2-2,-7 0 4,-8 0-5,-8 0 1,-7 0 1,0 0-1,-1 0 0,4 0 1,3 0 0,-2 0-1,2 0 1,-3 0 2,-2 0-1,-2 0-2,-3 0-1,-2 0 0,-2 0 1,-1 0 2,0 0 3,1-1 5,3-1-8,-2 0 1,3 0-3,0-1 0,0 1-1,0 0-1,-2 1 1,-3 0 1,0 0 0,-2 1 0,0 0-1,0 0 2,0 0 1,0 0 0,0 0 2,0 0-5,0 0 0,0 0 0,0 0 0,0 0 0,0 0-1,0 0 1,0 0 1,0 0-1,0 0 0,0 0 0,0 0-3,0 5 2,0 3 1,0 2 2,0 1 4,0 1-5,0 5 7,0-1 3,0 0-5,0 2-2,0 1 6,-3 0-1,-1 2 1,2 0 3,0 2-5,0 0-2,1 2-1,0 0-1,1 1 1,0 1 2,0 2 2,0 0-3,0 0 1,0 2-6,0 2 2,-1 2-3,1 4 2,0 1 1,0 2-1,0 0-1,-1 0 1,1 1 1,0-1 0,0 3-3,0 0 4,0 1 1,0-1-5,4-1 5,2-2 1,-1-3-2,2-2-2,0 1 0,0-1 0,3 2 0,-1 1 4,1 0-1,-1-1-1,0 2-4,-2 0 4,0 2 1,0 1-4,2-2 3,-2 0 1,1 0 0,2 3-3,-1 0 4,0 4-6,-2 1 3,-1-2-1,0 3-1,0 0 1,-2 0 0,-2 3 1,1-3-2,-3 2-1,3 0 1,-2 3 0,0-1 0,1 1-1,-2 2 1,0-2-2,0 2 2,0-1-1,0-2 2,0-1-2,0-4-1,-3-1 1,-1 0 0,-3-2 0,0 0 0,1-2 0,1-2 0,-1 1 0,2 0 0,3 1 0,0-3 0,1 4 0,-1-1 0,-2 2 0,0 1 0,-3-2 0,-3-2 0,2-4 0,-2-6 0,2-3 0,0-3 0,0-4 0,3-5 0,-1-3 0,1-5 0,2-4 0,-1-3 0,2-4 0,1 0 1,0 0 0,0 0 0,0 0 2,-1 0 2,1 0-1,0 0 1,-2 0-1,-1-2-2,0 0-1,-4-1-1,0 1 0,-3-3 0,-1 1-1,-5 0 1,-5-1 0,-6 0-4,-7-1 3,-6 3 0,-7-5 1,-6 1-1,-7 0 2,-9-3 2,-12 1-3,-7 3-2,-4 0 0,-4 4-3,1-1-5,1-1 1,-1-2 0,4-1 2,4-3-3,7 2-3,4 3 8,7 4 0,5 1 5,2 0-3,8 0 1,11 0 0,13 2-1,11-1 3,7-1 0,5 0 2,2 0-1,-2 0 0,2 0-1,-1 0 1,-3 3-1,0-3 1,-1 2-1,0 0 0,0 1 2,-1 0-2,0 1 0,-1 2 0,-4-1 1,-3 1-1,-2-1 0,-1 1 2,2-1-2,4-1 0,6-2 2,5-1 1,4-1-3,1 0 0,3 0-3,21 0-90,11 0-161,9 0-452</inkml:trace>
  <inkml:trace contextRef="#ctx0" brushRef="#br0" timeOffset="200398.78">20955 12155 28,'0'0'734,"0"0"-685,0 0 17,0 0 87,0 0-6,0 0-27,0 0-28,-4-25-33,4 25-11,0 0-17,0 0-11,0 0-11,-3 0-5,1 0-3,0 0-1,0 0 0,1 0 0,1 0 2,0 0 11,0 0 2,0 0 0,0 0-2,0 0-4,0 0-3,0 0-2,0 0-3,0 0-1,0 0 1,0 0 0,0 0-1,0 0-2,0 1-6,0 10 3,0 2 5,0 3 4,0 3 5,1 3-3,5 9-1,1 7 11,0 2 3,-3 4-9,-1-1-7,-3-6 2,0-5-2,0-10-1,-2-7-1,0-7-1,2-7 0,0-1 0,0 0-14,0-15-3,0-5-38,0-7 11,0-4 21,0-3 5,0-6-16,0-4 19,4-2 13,2-1 2,6 6 0,4 1 1,-1 7-1,-1 6 7,-4 8 6,-4 9 9,-3 7-9,-2 3-2,0 0-11,6 7-13,4 9 3,1 5 8,1 2 2,-6-2 1,-7 2-1,0-2-2,-7-4 1,-9 0 0,-2-4-1,3-4-4,3-3 1,7-3 5,2 0-1,3-3 1,0 0 5,6 0-1,14 0 11,8 2 14,4 1 7,1 5 0,-5 4-14,-4 7-1,-7 5-9,-6 3-4,-9 3-3,-2-3-2,-8 1 2,-14-6-1,-7-6-2,-3-6-2,-2-6-11,5-4-20,6-4-12,5-11 5,9-4-20,9 0-50,4-4-103,27 2-195,13 4-308</inkml:trace>
  <inkml:trace contextRef="#ctx0" brushRef="#br0" timeOffset="200644.09">21486 12277 839,'0'0'367,"0"0"-354,0 0 58,0 0 22,0 0-44,-93-52-28,54 58-16,5 14-2,7 9 4,10 5-2,13 2-2,4 0-2,8-1 0,15-9 1,5-4 1,5-6-3,3-6 0,3-6-19,-2-4-112,-5 0-4,-5-7-59,-4-7-121,-5-3-93</inkml:trace>
  <inkml:trace contextRef="#ctx0" brushRef="#br0" timeOffset="201034.18">21620 12359 688,'0'0'274,"0"0"-103,0 0-25,0 0-8,0 0-80,0 0-45,-10 47 14,4-7 17,3 1-25,3-2-5,0-5-10,0-7 0,1-6-4,5-5 0,-2-11-31,-1-5-30,0 0-6,1-15-4,-1-9 0,0-6 46,-2-2 22,1-6 3,-2-4 0,2 3 0,4 2 3,2 7 11,8 7 33,4 6 12,5 6 14,5 10-25,0 1 5,-1 15-26,-6 11-3,-7 6-3,-6 5-1,-10 0-8,-3 0-4,-18-2-3,-6-7-2,-3-6-3,-2-7-21,6-8-26,5-7-31,7 0-40,10-9-36,4-8-28,4-4-198</inkml:trace>
  <inkml:trace contextRef="#ctx0" brushRef="#br0" timeOffset="201327.35">22061 12328 296,'0'0'1125,"0"0"-1110,0 0-15,0 0 0,0 0 28,-15 81 18,8-43-26,4-2-18,3-2 0,0-4-1,0-4 1,4-6-2,6-5 3,5-4 1,5-2 13,7-2 2,2-3 17,2 1-23,-3-3-11,-5-2-1,-5 0-1,-6 0-62,-8 0-106,-4 0-154,-3-7-580</inkml:trace>
  <inkml:trace contextRef="#ctx0" brushRef="#br0" timeOffset="201539.71">22053 12517 679,'0'0'440,"0"0"-404,0 0 65,70-31 18,-38 26-21,-1 2-35,-8 2-48,-5 1-11,-6 0-4,-5 0-1,-5 0-35,-2 0-109,0-2-107,-12 1-235</inkml:trace>
  <inkml:trace contextRef="#ctx0" brushRef="#br0" timeOffset="201672.04">22068 12359 1318,'0'0'90,"61"-45"-85,-27 30 72,-2 3-8,3 6-30,-2 6-39,1 0-18,-6 15-172,-7 1-355</inkml:trace>
  <inkml:trace contextRef="#ctx0" brushRef="#br0" timeOffset="206291.29">21040 9516 219,'0'0'202,"0"0"-188,0 0 57,0 0 13,0 0-14,0 0-28,0 0-29,0-24 4,0 20 63,-5-2 4,3 2-14,0 0 15,2 0 1,0 3 5,0 0-17,0 1 0,0 0-26,0 0-30,0 12-15,0 11-1,0 8 13,-1 3 9,-1 1-8,1-3-2,1-3-4,0-1-7,0-6-1,0-1-2,3-6 4,2-3-3,1-5-1,0-1 3,0-2-1,0-2 0,2-1 0,3 1 4,2-2-2,2 0-4,0 0 5,-3 0-4,-1 0-1,-3-4-34,-2-6-111,-6-3-146,0 0-524</inkml:trace>
  <inkml:trace contextRef="#ctx0" brushRef="#br0" timeOffset="206511.34">21019 9570 1170,'0'0'22,"0"0"-20,0 0 69,77-26-11,-56 26 16,1 0-60,-3 0-13,-4 0-1,-5 0 0,-4 1-2,-5-1-86,-1 0-35,0 0-48,-4-4-165,-13-3-148</inkml:trace>
  <inkml:trace contextRef="#ctx0" brushRef="#br0" timeOffset="206638.16">21094 9495 14,'0'0'574,"0"0"-386,0 0 37,-11-65-90,31 46-24,11 6-33,6 0-5,2 6-32,2 2-15,-5 5-26,-2 0-2,-6 3-122,-11 9-176,-7 2-548</inkml:trace>
  <inkml:trace contextRef="#ctx0" brushRef="#br0" timeOffset="207080.79">21514 9423 1175,'0'0'167,"0"0"-166,0 0 21,0 80 64,0-24 12,4 2-50,2-3-38,1-3-9,0-6 1,-3-3 0,1-9-2,-1-10-11,-3-11-20,1-6-7,-2-7 6,0-1 10,2-18 19,1-11-38,1-7 11,1-3 30,1-4 0,1 3 0,-1 0 1,-1 5 13,0 1 16,-3 4 4,1 4-7,1 3-3,3 6 5,4 3-1,4 6-5,5 4-17,2 3-5,1 2-1,-1 0-7,-4 9-24,-8 9-114,-6 1-247</inkml:trace>
  <inkml:trace contextRef="#ctx0" brushRef="#br0" timeOffset="207240.08">21620 9702 1359,'0'0'61,"0"0"-59,0 0 45,0 0-12,0 0-35,70-5-13,-52 5-166,3 0-104,-1 0-374</inkml:trace>
  <inkml:trace contextRef="#ctx0" brushRef="#br0" timeOffset="207656.06">21951 9620 1451,'0'0'17,"0"0"-12,0 0-5,0 0 18,0 0 10,10 55-18,-10-36-8,0 0-2,0-1 0,0-1-25,-4-4-51,-1-5-39,4-7 21,1-1 5,0-9 33,7-14-49,6-7 31,0-9 71,0-5 3,-3-7 36,1 0 25,0 6 23,3 8 10,-3 13 12,1 10-23,-4 9-1,2 5-44,1 0-15,7 19-17,3 11 0,0 8 15,-3 1-10,-6-1-6,-5-3-5,-2-4 1,-2-2 0,-1-3-1,0-6-11,-2-4-68,0-5-111,0-6-133</inkml:trace>
  <inkml:trace contextRef="#ctx0" brushRef="#br0" timeOffset="207842">22004 9625 1227,'0'0'52,"0"0"-51,80-15-1,-50 15 0,4 0 0,0 0-109,0 0-306</inkml:trace>
  <inkml:trace contextRef="#ctx0" brushRef="#br0" timeOffset="208451.75">22434 9506 1002,'0'0'82,"0"0"-44,0 0 84,0 0-53,0 0-15,0 0-12,4 68-7,-5-36-1,1-1-19,0-2-10,0-3-2,0-3-2,3-6 0,2-3-1,-3-7-2,-1-3-36,1-4-18,-2 0-3,1-9 40,0-12-38,1-6 7,2-3 44,0-9 5,2-5-5,1-2 6,3 3 4,1 8 19,3 7 18,2 8 3,1 6 11,-1 5-21,0 6-4,2 3-7,1 0-17,1 14-3,0 8 1,-3 1-2,-7 8-3,-9 3 1,-1 2-1,-16 1-9,-11-3-20,-3-4-7,3-7-41,6-6 8,10-9 12,6-6 37,5-2 21,0-2 49,10-11 26,6-4-20,6-1 25,-1 0-33,1 3-12,-3 3 1,0 5-12,-2 6 5,-1 1-10,2 11-10,-4 13-2,-6 7-2,-5 4 1,-3 4-1,-14-1 0,-10-2-3,-2-6-2,-3-7-6,-1-8-30,3-7-27,4-8-34,1 0-79,1-15-61,1-6-254</inkml:trace>
  <inkml:trace contextRef="#ctx0" brushRef="#br0" timeOffset="211511.61">20792 7982 389,'0'0'13,"0"0"-9,0 0-4,0 0 34,0 0 14,-74 0-33,52 0-10,1 2 32,0-2 27,-1 0-20,-1 2-8,0-2-18,-4 1-10,-1 1-6,-5 1-2,-5 0-1,-3 0-14,-8-1 1,-9 0 0,-4-1 1,-4 0 9,1 1 4,2-2 0,4 0 0,-3 0-1,3 0-17,-2 0-50,2 0 44,0 0-47,-3-2 16,-2 1 55,-2-1 8,-4 1 13,0-2 9,-1 1 5,3-3-4,3 1 12,4 0-29,2 1-7,2 2-2,0-1-2,2 2 12,3 0-4,2-1-10,1 0 0,2-1 0,4 0-1,3 0 0,2 0 0,3 0 0,-1 1 3,4-1-2,4-1 19,1 0-9,7 0 3,5 0-5,4-1 9,7 1-12,1-1 20,2 2 2,1 0 0,0 0-9,0 2-7,0-1-6,0 1-5,0 0 0,0 0-1,0-1 2,0 0 5,0-2 0,0-1-7,4 1 0,-1-3 0,-2 0 4,1-1 3,-1-2-5,0-3 1,-1-3 11,0-3 3,0-4-4,0-4 3,0 0-4,0-1 2,0-1 37,-2 0-51,-2 0 1,-1-1-1,1 1 1,-1 0 1,1-3-1,1 4 1,-1-1 13,4 1-13,0 2 1,-3-2-2,1 2 4,-2-1-5,-2-2-3,1 0 3,0-2 0,0-1 0,0 1 1,-1 0 4,-2 0-2,-2 1 3,-4 0-3,-1-2-1,0-2-2,-2-3 9,1 1-7,0-4-2,0 4 1,1-3-1,0 1 7,1 0-5,1-1-1,2 0 3,1 0 0,-3 1 5,2 1 2,-3-1-9,1-1 0,1-2-2,0 0 21,4 0-12,0 2-8,2 0 1,0 1-1,0-2 1,2-2 1,1-3-1,2-3 10,1 0 5,-1 3 35,1 4-50,-2 0 0,0 1 1,0-1-3,-1 0 1,-2 0-2,-1 0 3,-1 1-2,0-3 5,3 0-2,1-1 2,3-2-3,0 1 1,0-2 1,0 1-1,0-3-3,0 0 2,0-2-1,0 2-2,0 5 1,0 3 0,0 2 1,4 3-1,1 0 0,0 0 0,3 2-1,0 1 1,1 2 0,1 0 0,0 2-4,0 2 4,-2 3-1,-1 1-1,0 2-1,0 4-3,-1 4 1,-1 2 2,0 4 1,-2 2 1,-1 2 1,2 0-4,-2 0-5,1-2-13,-1 0 3,2 1 9,1-1 8,-1 1 2,1-2-1,0 3 1,1-4 0,-2 2 0,2-1-1,0-1 2,-1 0-1,2-1 1,1 0-1,0-2 0,1 1 1,1 1-1,3-1 0,1 3 1,4-1-1,6 1 0,7 1 1,10-2 0,10 0 0,6 0 0,5-2-1,2 1 18,-1-3-13,0 0-5,3-1 2,2 0 0,4 1 0,1-3-2,0 3 1,-4-2 2,-3 0 0,0 1-2,3 0 1,0-1-1,-4 1-1,1 1 0,-4 1-1,-1 3 1,0 1-1,-3-1 1,-6 4 0,-6-1 0,-4 2 0,-7 0 0,-4 1 0,-5 0 0,1 0 0,-3 0 1,1 0 0,-1 0-1,0 1 0,-3 1 0,-4 1 0,-6-1-1,-3 0 1,-5-1-7,-1-1-3,1 0 7,3 0 3,1 0 0,3 0 1,3 0-1,0 0 0,1 0 0,-1 0 0,1 0 0,3 0 0,3 0 0,3-1 0,1-2-1,1 0 1,-6 3-1,-2-1 1,-6 1 0,-7 0 0,-2-1 0,-2 1 0,0 0-10,0 0-10,-5 0 10,-3 0-6,1 0-3,3 0 0,1 0 6,3 0 3,0 0-14,-2 0-13,2 0-10,0 0-20,-2 0-40,-3 0-2,-5 0 60,-7 0-411</inkml:trace>
  <inkml:trace contextRef="#ctx0" brushRef="#br0" timeOffset="-213800.17">18959 4340 518,'0'0'0,"103"-11"0,-30 2 11,10 1 14,0 0-12,-5 1-13,-9-1 0,-10 0 0,-4 1 1,-3 3 0,1 1 5,0 2-1,0 1-5,0 0 0,-1 0 0,-4 0 1,-4 0 11,-1 0-3,-2 0 0,-1 0 5,-3 2-1,-2 0-10,-2 0-3,-3 1 0,1 2-2,-4-1 4,-5-1-4,-7-1 1,-5 0 1,-4-2 1,-5 2-1,-1-2 2,0 0-1,-17 0-1,-12 1 13,-13-1-4,-9 1 16,-4 2-10,-1 0 2,-3 2-5,2 0 0,1 2-8,-3-1-3,-2-1 1,-3 2-1,-9-2 1,-6 1-1,-5-1 0,-9-1 2,-3 3-2,2-1-1,8-2-8,16-1 2,16-1 4,12-2 2,12 0-19,5 0-22,3 0 4,2-5-32,1-1-31,1 2 47,2 0 51,1 1 1,1 1 1,0 1 33,2 1 4,1 0-8,1 0-13,-2 0-16,0 0-2,-2 0-2,-1 6-13,-2-1-6,1 0 12,0 1 11,2-3 5,3 0 28,-1-1-6,0-2 7,-1 2 14,0 2-11,-1 0-9,-1 1-17,-1 3 4,2 0 7,0 2 20,-1 2 17,3 0-19,1 3-20,2 2-10,2 4 9,0 3-10,-1 6-1,1 6-5,-3 4 4,0 5-7,0 2 2,1 2-2,3-2 1,2-1-1,1-2 0,2 0 0,-2 0 1,0-1 0,-1-1-1,-2 1-1,-1 1 1,2 4-2,-1-3 1,5 0 0,1-1 1,0-4 0,0-2 0,1 1 0,3 1 2,0 0 4,-1 2 0,0 2 2,0 1-4,0 0-3,0 2-1,0 2 0,-2-1 0,-1 3 1,0 1-1,0 3 8,1 1-1,0-1 0,1-1-5,-2-3 3,2-1-4,1 0 3,1-1 4,1 1-2,2-1 2,1-1-6,-2-3 4,1-3 0,-1-3-1,-2-3 1,-1-3-2,-2-4 0,-1-2-1,0-4 5,0-3-6,0-1 1,0 0-3,0-3 2,0-3 0,1-2-1,-1-2 0,0 0 0,0-2-1,0 3 1,0 1-1,0 4 0,0 2 0,0 3 0,-1 0 1,-3 1 0,2-1-1,0-3-2,2 3 2,0 1 0,0 0 0,0 0 1,0 2-1,0 3 0,4-1-1,1 2-19,1 0 8,0-4 12,0-2-1,1-4-39,0-5 39,-2-3 1,1-3 2,-4 0 2,0-1-3,1 4 4,-1 2-1,0 2-3,-1 5 0,1 2-1,-2-2-1,0 2-17,0 0 18,0 1 0,0 4 0,-2 1 0,-3 3 0,-4 2-3,1 0 3,2-3-112,2-5 109,4-1 3,0-6 1,0-2-1,2-4 10,3-3 16,-2-3-6,1-1 9,-4-1-4,2 0-8,0-2 21,1 0 5,3 0 4,6 0 25,8 0-22,4-4-5,10 1 12,10 3-18,11 0-16,13 0-18,11 0 10,9 3-10,5-3-2,0 0 3,-1 0 23,-4 0 1,-8 6-23,-12 3 22,-14 2-20,-12 3-2,-11-2 0,-7-1-6,-4-1 0,-6-3-1,-2-3 0,0-2-2,0-2 2,4 1 2,0-1 0,-1 0-2,-3 0 1,-3 0 0,-5 0 0,-1 0-1,0 0 0,1 0 0,4 0 0,6 2 0,6 1-1,6 3-2,3-2 4,5 0-1,3-1 1,4-1 1,5 2-1,4 0 0,7 0 0,-1 0 0,-1 2 1,-10-3 7,-10 1 0,-11-1 0,-10 0-5,-5-1-4,0-1-1,-1 2-1,4-1 0,0 0 0,-3 0 1,-3-1-3,-2 0 2,-4-1-2,0 0 3,0 0-2,0 0 1,0 0-3,0 0-2,0 0 1,0 0 0,1 0-4,4 1 3,4 2 0,4-2 7,2 1 0,4-2-1,0 0 2,2 0-1,-1 0 0,0 2 3,-3-2-3,1 2 0,2 1 1,5 3 0,3 0-1,2 0 0,-6 0 0,-6-1 0,-8-3 1,-10 1-1,0-2 0,-11 1-6,-19-2 6,-11 1 3,-9 0-3,-7 1 1,-5-2 1,-9 1-2,-12 1 2,-11 0-1,-11-2-1,-6 0-2,-2 0 0,1 0-2,5 0 4,11 0 0,12-5-3,7 2 6,11 2-3,9-1 0,8 1-1,9 1 1,4 0-1,2 0 1,-1 0-3,3 0 2,3 4 0,7-1 1,7 0 0,6-1-2,3 0 1,3-1 0,1 1 0,-3 0 0,-2 1 1,-3 0 0,-4 2 0,-1-1-1,-3-1 1,3-2 0,6-1 0,4 0 1,3 0 3,2 0 7,0-6-6,0-3-4,0 2 1,0-2 0,0 2 0,0-3-1,0 2 3,-3-2-3,-1-3 0,0-1 8,2-4 14,-2-3-13,0-7-6,-4-6 2,-2-7-6,-4-6 0,-2-6 2,1-3-2,-1 0 0,2-2 0,0 5 0,5 6 0,2 5 0,5 4 0,0 1-1,2 2 2,0-2-1,-2-1 1,-3 1-1,-3 3 2,-1 3-5,-2 3 6,2 2-3,-1 2 0,2-2 0,0 1 0,1 4 0,-2-1 0,2 0-1,2 3 1,-1-2-1,0-1 1,-1-1 0,-1-3-2,-2-3 0,-1-2-2,-2 1-1,-1 1-14,4 1 14,2-1-25,4-1-33,3-3-1,1-1-72,0-5 54,0-3 15,0-3 27,0-4 8,-5-2 23,-5-1 2,-4-4 6,-4-4 1,-2-5 19,0-2-3,0-1 24,0 1 2,1-1 33,0-2-59,2-1-11,1 1 32,5 0-30,2 5 14,4 0-2,2 0-2,3-1-7,0 1 8,0 2-7,6 1 0,5 4 13,3 3-18,-3 5-1,-1 7 3,-4 5-6,-2 5 0,-2 3-1,-2 1 5,0 5-3,0 6-1,0 8 8,1 4-9,-1 5-2,1 1-1,2 0-5,1 0 1,3 0 2,1 4 4,2 2-1,-1-2 0,4-1 1,4-1 2,2-2 2,10 0 9,8-4 1,18-8-9,20-3 0,20-3-3,19-4-2,13 0 3,10 2-1,2 5 27,-1 2-15,1 3-14,-11 3 0,-8 2 4,-8 3 1,-12 2-3,-8 0 0,-11 0 1,-10 5 1,-11 2-4,-9 3-2,-13-1 2,-7 0-3,-9-1 2,-6-2 0,-7 0-1,-4-4 2,-5-1 0,0-1 1,0 0 2,0 0 0,0 0 0,0 0-1,0 0 0,0 0-1,0 0 0,0 0-1,0 0 0,0 1 0,0-1-1,0 0-2,0 1 3,0-1-1,0 0 2,0 0-1,0 0 0,0 0 0,0 0-2,0 0 2,0 0 0,0 0 0,0 0 0,0 0 0,0 0-3,-1 0 3,-1 0 0,1 0 2,0 0-2,-1 0-1,-1 0-1,1 0 2,0 0 0,-1 0 0,2 0 2,-2 0-2,1 0 1,0 0-1,-1 0 0,0 0-2,0 0 2,0 0 0,2 0-20,0 0-26,-1 0 3,-1 0-12,-1 3-17,-1 3-11,-1 1-13,1 2-54,0-1-148,1-2-329</inkml:trace>
  <inkml:trace contextRef="#ctx0" brushRef="#br0" timeOffset="-212854.77">20928 4735 392,'0'0'111,"30"-77"-111,-24 41-118,-5 4 42,-1 2 71,0 4-1,-5 5 6,-2 4 1,-2 4-1,0 1-1,1 4 1,0 1 27,2 3-13,3 1 24,3 2 9,0 1-19,0 0-18,4 12-9,6 10-1,-2 9 3,-3 10 29,-3 10 4,-2 16 19,0 9-7,-11 18-22,-1 10-26,-3 18-4,3 17-54,-3 13-50,-1 11-144</inkml:trace>
  <inkml:trace contextRef="#ctx0" brushRef="#br0" timeOffset="-212486.64">20839 6948 1008,'0'0'18,"0"0"-18,0 0 0,0 0 48,0 0 8,0 0-33,4 3 5,-4 6 20,0-1 10,1 1-5,1 1-7,0-2-17,0 1-2,-1-3-4,0-2-10,-1-1-5,0-2 2,0-1-3,0 0-3,0 0 3,0 0 5,0 0-3,0 0-9,0-11-3,3-5-67,8-7-141,7-5-219</inkml:trace>
  <inkml:trace contextRef="#ctx0" brushRef="#br0" timeOffset="-210797.4">21822 10116 450,'-18'53'43,"-3"3"-43</inkml:trace>
  <inkml:trace contextRef="#ctx0" brushRef="#br0" timeOffset="-202105.64">11260 8019 1420,'0'0'0,"0"0"-10,3 82 10,0-20 28,-3 4 16,0 1-16,-10-2-14,-1-1-11,-3-6-3,3-5-2,2-6-46,-1-7-74,2-9-48,0-11-110,0-13-228</inkml:trace>
  <inkml:trace contextRef="#ctx0" brushRef="#br0" timeOffset="-201608.7">11010 7987 495,'0'-98'350,"30"-2"-228,20 3-50,21 8 32,13 11-13,6 15-35,2 17-30,-1 19-15,2 19 5,-4 8 11,-5 25 1,-14 21-15,-19 16-8,-26 18 2,-25 19 1,-22 10-4,-39 3-4,-25-2-9,-16-12-46,-17-16-29,-8-15-29,-2-20-47,4-18 59,13-22 101,16-8 17,19-25 1,20-13 48,21-5 38,22-6-49,14 4 43,26 3-5,21 11-33,10 8-30,7 14-9,4 10-10,2 18-4,-4 22 0,-4 14 4,-6 8-2,-5 2-6,-5-1-2,-6-2 0,-3-3 0,-3-1 0,-2-3 0,-1-3 1,-1-7-2,1-8 0,4-11-38,6-12-78,3-11-82,-2-2-146</inkml:trace>
  <inkml:trace contextRef="#ctx0" brushRef="#br0" timeOffset="-201358.51">11903 8555 1221,'0'0'70,"0"0"-67,0 0 76,68-19-1,-48 19-53,-1 0-23,1 0-2,0 0-80,-1 0-141,-3 0-233</inkml:trace>
  <inkml:trace contextRef="#ctx0" brushRef="#br0" timeOffset="-201137.05">11898 8647 1132,'0'0'121,"0"0"-99,0 0-22,0 0 104,0 0-43,0 0-33,14 43-16,16-43-5,15 0-7,12-8-71,5-10-217,-1-3-448</inkml:trace>
  <inkml:trace contextRef="#ctx0" brushRef="#br0" timeOffset="-200670.88">12894 8507 1143,'0'0'12,"51"-62"29,-13 26 86,6-4 12,6-3-70,2-6-12,1-4-27,-3-3-11,-7-1-4,-7 1 1,-11-4-8,-11-3-5,-8-5 0,-6 4 1,-4 12-1,-12 16-2,-5 20-2,-3 16 1,-2 5-11,-3 33 0,-3 21 4,5 16 6,4 10-2,8 1 2,8-6 1,7-10-1,0-10 0,8-9 0,5-9-12,1-7-22,-2-7-13,-2-4-12,0-7-30,-5-5-74,0-5-44,-3-4-117,-2-3-321</inkml:trace>
  <inkml:trace contextRef="#ctx0" brushRef="#br0" timeOffset="-199966.39">12707 8744 506,'0'0'87,"-67"0"-49,35 3 73,5-1 76,6-1-34,9 0-11,8-1 0,4 0-14,3 0-28,26 0-16,23 0-34,22-1 6,24-3-11,16 2-21,7-1-5,2 3-7,-8 0 10,-13 0-4,-10 0-8,-9 0-5,-7 0 2,-10 0-7,-12-5 0,-13 1-2,-15 0-16,-11 2-10,-6 1-16,-7 0-17,-2 1-38,0 0-51,-6 0-63,-15 0-79,-10 4-226</inkml:trace>
  <inkml:trace contextRef="#ctx0" brushRef="#br0" timeOffset="-198906.41">12386 9232 1153,'0'0'185,"0"0"-148,0 0-17,0 0 53,0 0-33,0 0-10,-18 51-10,1-1 9,-6 5-4,-6-3-16,-1-1-3,2-3-5,6-8-1,3-6-3,8-12-53,5-7-71,6-9-123,0-6-121,2-6-209</inkml:trace>
  <inkml:trace contextRef="#ctx0" brushRef="#br0" timeOffset="-198265.33">12230 9392 224,'0'0'911,"0"0"-877,0 0-32,0 0 54,0 0-8,0 0-18,51-1-10,-36 17-5,1-4 0,2-3 6,6-2 0,1-4-8,3-3-1,2-2 1,-1-11 0,0-5 1,-2-4-1,-3-1 4,-5 1-8,-5 0 4,-6 7 1,-6 5 1,-2 4-5,0 6 5,-6 0-15,-5 11-7,0 11 3,3 6 3,2 1-1,3-1 2,3-1-3,0-4 2,0-4-5,0-2-28,5-5-25,7-7-60,3-5-4,8 0-26,2-11-60,-1-5 40,0 0 77,-6 1 92,-7 5 70,-4 0 23,-5 7 72,-2 1-42,0 2-24,-2 0-51,-7 11-30,-2 6 9,3 4 1,4 2-12,4-1-8,2-2-5,10-4 0,5-6 1,3-7 4,-1-3 6,1-3 43,-3-13-18,-3-3-4,-3-2-5,-4-4 3,-5 2 2,-2 0-13,0 1-10,-9 2-7,-2 5-3,1 5-2,1 6-4,1 4-52,4 1-50,4 13-48,0 2-6,12-5-160,10-3-275</inkml:trace>
  <inkml:trace contextRef="#ctx0" brushRef="#br0" timeOffset="-198058.22">13125 9267 1181,'0'0'206,"0"0"-187,0 0 42,0 0 56,0 0-35,0 0-39,-50 66-18,16 4-11,2 5-2,6-4-3,9-6-4,9-9-5,4-14-35,4-8-92,0-11-66,0-11-119,6-12-135</inkml:trace>
  <inkml:trace contextRef="#ctx0" brushRef="#br0" timeOffset="-197732.29">13070 9417 1151,'0'0'74,"0"0"-70,0 0-3,0 0 26,0 0 19,77 0-23,-52 0-15,5 0-2,4-10 3,-3-8-1,-5-2 6,-7-3 12,-8 0 15,-3 1 4,-7 4-12,-1 6-11,0 3 8,0 7-6,0 2-3,0 2-21,-7 18-8,-4 11 8,1 6-1,-3 3 0,4-2 1,4-5-1,5-4-38,0-9-29,9-7-57,11-10-52,3-3-116,1-2-345</inkml:trace>
  <inkml:trace contextRef="#ctx0" brushRef="#br0" timeOffset="-197468.12">13421 9447 1012,'0'0'318,"0"0"-296,0 0 77,63-24-2,-49 27-45,0 14-30,-4 7-13,-2 2-3,-5 3 1,-3 0-5,0-4-2,-6-6-4,-2-4-20,2-11-5,2-4 4,2-4 25,2-19 15,2-8-12,16-9-3,5 2 2,2 0-2,2 8-22,0 8-85,1 10-146,-3 6-138</inkml:trace>
  <inkml:trace contextRef="#ctx0" brushRef="#br0" timeOffset="-196569.27">13960 9305 1255,'0'0'83,"0"0"-38,0 0 64,0 0-38,0 0-54,0 0-8,-7 68-3,-5-25 0,-3-2-4,-1-3 1,2-8-3,7-12 0,3-10-16,4-8-16,0-17 14,4-18 4,9-9-11,5-6 21,-1-1 4,-1-2 0,-1 3 10,0 3 14,3 11 15,-2 10-2,1 10 0,0 10 2,0 6-12,4 8-11,2 19 2,-2 11 5,-5 10-5,-7 4 1,-5 2 1,-4-4-4,0-6-13,-9-5 1,-2-7-2,2-7-2,0-6-2,2-9-30,2-4-51,-1-6-83,-2 0-77,-2 0-118</inkml:trace>
  <inkml:trace contextRef="#ctx0" brushRef="#br0" timeOffset="-196357.05">13926 9394 1307,'0'0'137,"0"0"-120,0 0 89,0 0 0,0 0-40,0 0-57,75-10-9,-19 7-4,4 0-131,1-6-169,-5-2-443</inkml:trace>
  <inkml:trace contextRef="#ctx0" brushRef="#br0" timeOffset="-193351.56">17510 6148 519,'0'0'76,"0"0"-58,0 0 100,0 0 44,0 0-51,0 0-9,-14-5-13,14 4-11,0 0-24,0 0-8,0-1-22,0 0-11,5-1-5,1 1 0,2-3 2,4 1 1,5-2 2,1-2 0,3 0 1,2-1-2,2 0 0,-2 1 0,2-2 5,-3 1-3,-1 1-1,1 1-4,-2-1 2,-1 0-5,1 1 2,1-1-2,3 3-1,0-2 2,1 0 5,-1 1-2,2 1 4,-1-1-8,0 3 5,-2 0-5,-1 0-4,-3 0 5,0 0-6,0 0 2,2 1 1,0 0 0,1 0-2,3-1 4,2 1-2,0-2 1,3 2 1,-4 1 1,0-1 6,-3 1-7,-2 0-2,-1 1 3,-2 0-6,1 0 2,-3 0-1,2 0-1,0 0 0,2 0 0,-2 2 1,1 1 0,-3 0-1,1 2 2,-2 1 0,1 0 2,0 2 1,-1-1-4,-1 2 2,0 1 0,-3-3-3,0 2 0,-3 0 0,-1-2 0,-3 3-1,-2 0 1,0 1 2,-2 2-2,0-1 2,0 1-2,0-1 1,-4-1 0,0-3 1,1-1-2,1-1 0,1 0 1,0 0-1,0 1 0,-1-1 0,-2 2 3,-2 0-4,0 1 4,-3 0 5,-2 0-7,-1-1 3,-2 1-1,-1 0-1,1-1 3,0 0-4,-1-1 0,-2 1 0,-1 1-2,-5-2 5,-3 0-1,-4 2-1,2-1 1,-3-1 2,0 2-3,0-2-3,3 0 0,1-1 0,2 0-3,-2 2 3,-1-2 0,-1 1 0,-5 1 0,0-1 0,0 1-1,0-3 1,4 0 0,0 0 0,1 0 0,2-1 1,1-2-1,0 1 0,0-2 2,-2-1-2,0 2 0,1-1 1,-1-1-1,3 0 0,0 0 1,2 0 3,3 0-4,1 0 0,3 0 1,1-3 0,3-2 0,1 0-1,1 0 2,2-2-2,-1 0 1,-1-2-2,2 2 2,1-1-1,0 2 2,-1-1-2,2-1-1,-3 0 0,4-1 2,-1-1-1,0-1 0,2 0 0,2-1-3,0 2 3,1 1 2,1 1-1,-2-1-1,2 4-2,0-2 1,0 2 0,0 1-1,0-2-3,0 0 2,0 0-8,2-2 4,2 1 1,2 0 2,-1 1-3,1 0 2,2 1-1,2 0-6,6-3-29,3 1-90,1-1-145,-5 3-308</inkml:trace>
  <inkml:trace contextRef="#ctx0" brushRef="#br0" timeOffset="-193044.35">17541 6120 596,'0'0'315,"0"0"-287,0 0 38,0 0 30,0 0-25,0 0 9,10 22 4,8-8 0,2 3-6,10 1-7,5 1 10,4 0-9,2 1-14,-1-3-18,-4 0-15,-4-2-9,-7-2-9,-9-2-5,-6-4-2,-6-4-1,-4-1-33,0-2-60,0 0-73,-10 0-73,-5-7-173,-1-6-271</inkml:trace>
  <inkml:trace contextRef="#ctx0" brushRef="#br0" timeOffset="-192722.45">17671 6113 942,'0'0'106,"0"0"-98,0 0 148,0 0-34,0 0-46,0 0-32,36 11 40,-8-2 29,8 1-38,5 2-7,5 1-24,2 1-11,-1 0-3,-3 0-5,-6-1-13,-7-2-4,-7-3-8,-10 0 1,-6-4-1,-5-2-21,-1 0-23,-2-2-17,0 0-60,0 0-72,0-6-120,-4-5-313</inkml:trace>
  <inkml:trace contextRef="#ctx0" brushRef="#br0" timeOffset="-192392.25">17922 6031 1030,'0'0'96,"0"0"-96,0 0 83,0 0 29,0 0-22,0 0-24,49 30 43,-10-11 13,7 3-52,6-2-15,-4-1-18,-4-3-9,-5-1-6,-5-4-13,-6-1-6,-5-6-3,-9-1 2,-5-1-2,-5-2-11,-4 0-11,0 0-13,0 0-19,0-2-62,-8-7-112,-1 0-82,-1-1-121</inkml:trace>
  <inkml:trace contextRef="#ctx0" brushRef="#br0" timeOffset="-192102.63">18134 5993 909,'0'0'128,"0"0"-90,0 0 117,74 6-10,-40 4-42,4 5-31,1 4 2,1-1 6,0-1-23,-1 0-23,-5-3-7,-2-2-10,-3-1-10,-5-3-4,-7-6-2,-7 1-1,-3-3-1,-5 0-23,0 0-65,-2-10-98,2-5-162,-2-2-202</inkml:trace>
  <inkml:trace contextRef="#ctx0" brushRef="#br0" timeOffset="-191873.64">18488 5992 1116,'0'0'59,"0"0"-46,0 0 45,0 0 125,0 0-80,0 0-15,64 61 1,-42-49-28,1-1-20,-1-1-28,0-3-6,4-1-7,1-3-1,2-1-79,-2-2-183,-3 0-402</inkml:trace>
  <inkml:trace contextRef="#ctx0" brushRef="#br0" timeOffset="-190999.71">21217 6008 111,'0'0'0</inkml:trace>
  <inkml:trace contextRef="#ctx0" brushRef="#br0" timeOffset="-189843.68">21217 6008 145,'0'0'97,"0"0"-20,22-8 49,-22 8-25,0 0 11,0 0-22,0 0 33,0-1-45,0 1-10,0 0-11,0 0-12,0 0-13,0-2 14,-4 1 1,-3-1-11,-6 0 10,3-1 6,-4-2-1,-1 3-23,1-1-15,-2-1-7,0 2-4,-4-1 0,1 1-1,-3-2 0,-1 2-1,0 1 0,-1 1 0,1-2 0,2 2-1,-1-1 1,2 0 0,0 0 1,1 1 1,0 0-2,-1 0 1,1 0 1,2 0-1,0 0 0,1 0 1,2 0-1,2 0 2,2 2 0,3 1-2,-2 0-1,0 0 0,-2 1 1,-1 2 0,-2 1 0,3-1-1,0-1 0,-1 0 2,3 1-1,0 0 3,2 1-4,3 0 0,1 1 0,0 4 2,2-1 1,1-1-3,0 1 4,0 1-3,0-2-1,0 1 1,1-1 2,2 1 3,1-1 0,-1 3 1,1-2 2,1 1-4,0 1 1,-1 0-3,5 0-3,-1-1 6,3 0-4,2-3 4,1-1 8,3-1-3,2-1 3,0-1 4,-1-2-2,2 1-1,-2 0-7,3 0-3,2-2 2,2 1 1,2-1-1,-3 0 3,2 0-2,0 1 3,-2 0-3,1-2 1,-1 1-2,0 1-2,-3 0 1,-1 0 0,2-2-1,0 0 0,0-1-2,-1 0 5,-3 0-8,-1 0 5,-3 0-4,-4-3 6,-1-1 2,-3 0-2,-3-1-3,1 1 5,1-5-5,-2-2-3,1-3 1,3 0 0,-4 0-1,1-1-1,-1 1 1,-2 0 2,-1 2-1,0-1 2,0 0 0,0 1-3,0-2 1,-2 3-1,-4 0 0,0 1 1,-2 0-2,-2-1 1,0 2-2,-2-2 2,0-1-1,-1 2 2,4-1-3,-1 1 3,3 1-2,0 0 1,-2 2-1,0 1-1,0-1-1,-1 2 1,-1 2-1,0 0 2,-2-1-6,-4 2-3,0 1-7,-1-2-1,1 2-10,4 1-5,5-1-19,1 0-16,3 0-31,1 0-36,-2 0-104,0 1-202</inkml:trace>
  <inkml:trace contextRef="#ctx0" brushRef="#br0" timeOffset="-189482.74">20969 5940 579,'0'0'102,"0"0"31,0 0 54,0 0-57,0 0-39,0 0-45,7 6-12,11 9 60,2 1-38,4 3-6,2 0 8,3 0-1,3 2-2,5 0-23,0-1-9,-1-1-10,-7-3-4,-8-5-9,-8-1 0,-7-5 0,-5-2 0,-1-1-3,0 0-25,0 1-48,-9-2-23,-6-1-62,-4 0-66,-3 0-179</inkml:trace>
  <inkml:trace contextRef="#ctx0" brushRef="#br0" timeOffset="-189063.65">20760 5969 382,'0'0'351,"0"0"-345,0 0 92,0 0 48,0 0-60,0 0-29,12 17 26,5-1 24,7 1-4,4 4-27,3 0-15,2 0 4,2-1-17,-1-2-2,-1-2-13,-1-3-21,-5-3-6,-6-1-3,-5-5-1,-7-1-2,-4-1 0,-1-1 0,-1 1 0,0-2-2,4 2-5,0-1-8,1 0-15,-4 1-19,0-1-43,-4 1-29,0 2-94,-2-2-45,-13-1-20,-4-1-113</inkml:trace>
  <inkml:trace contextRef="#ctx0" brushRef="#br0" timeOffset="-188686.12">20640 6102 247,'0'0'565,"0"0"-511,0 0 21,0 0 2,0 0-14,0 0 22,10 22 13,7-9 12,9 2-18,6 2-27,4 1 7,3-1-14,-2-1-3,-3-1-17,-6-1-17,-4-5-7,-7 1-8,-2-4-3,-8-2 1,-2-1-4,-3-2 0,0 0-16,-1-1-37,-1 1-39,0-1-19,0 0-62,-1 0-65,-8 0-177</inkml:trace>
  <inkml:trace contextRef="#ctx0" brushRef="#br0" timeOffset="-188309.45">20696 6101 520,'0'0'87,"0"0"3,0 0 10,0 0 9,0 0-29,0 0-31,91 54-11,-45-39-38,7-1-26,5-2-328</inkml:trace>
  <inkml:trace contextRef="#ctx0" brushRef="#br0" timeOffset="-187235.53">24567 5969 288,'0'0'0,"0"0"-269</inkml:trace>
  <inkml:trace contextRef="#ctx0" brushRef="#br0" timeOffset="-185079.21">24457 5979 1034,'0'0'79,"0"0"-78,0 0 74,0 0-5,0 0-44,0 0-26,0-4-3,0 4-1,0 0 0,0 0 4,0 0 14,0 0 8,0 0 36,0 0-2,0-1-20,-2-2-9,-3 1-5,0-3-8,-2 3-2,-1-3-7,1 3-2,-2 0 3,0 0-4,0-1-1,-2 1-1,1-3 0,-1 2 2,-2-2 0,-1-1 4,1 2 5,-1-2-1,0 1 4,-2 1-9,0-1 3,0 2-8,1 0 2,-2-1 1,0 1-1,-3 1 0,1-1 2,0-1 3,-1 0 0,1 2 2,1-1-6,0 1 5,0 0-5,2-4 9,-3 4-2,1-1-1,-2-1-4,4 1 2,-2 1-4,0-1-1,-5-1 2,0 0-4,-4 2-1,3-1 1,0 1-1,-3 0 1,4 0 0,0 1 0,0 0 1,5 0 0,-3-1 1,1 2-2,0 0 1,-2 0 0,-2 0-1,0 0 1,0 0-1,3 0 0,2 0 1,3 0 0,0 0-1,2 0 2,1 0 2,-1 3-4,-2 0-1,-2 1 1,-5 2 1,-2-2 2,2 1-2,5-1 1,6 1-1,4-2-1,4 0-1,0 0-1,-2 1 3,1 1-1,-2 3 1,-2-1 1,2 0-1,-2 0-1,3 1 0,1-1 0,2 1-1,-1 2-2,4 1 2,-2 0-1,1 2 4,0 1 0,1-1-1,0 1 0,0-1 0,0-1 0,-3 1 0,3-1 0,0 0 1,-3-1 1,2 1 0,-2 0-3,2-2 0,1 3 0,0-1 1,0 2 1,1 1 0,6-1 2,-2 0 0,3-1 1,0 0-3,5-2 1,-1 2 5,4-2-4,2-1 2,2 0 4,1 0-3,-1-3 2,1-1-6,0 1 3,0-1-2,1-1-1,5 2 2,2-1 0,1-1-1,1-1-2,-3 2 6,0-2-7,-1 1 3,-3 1 1,0-1-2,0 1 0,-1-2-2,2 2 1,0-3-1,2 2 3,-1-1-2,2 0-1,0-1 1,0-1-1,0 2 2,-2-3-2,0 1 1,1-1-2,1 1 2,0-2-3,0 0 1,-2 0-3,-2 0 3,-2 0 0,-2 0 0,0-4 2,0-2-1,0-1 2,-1-2-2,1 1 2,-2-2-3,-2 0 1,0 1 0,0 1 1,-4-2-2,1 3 2,-4 0 0,-2 1 0,-2-1-1,-1 2 1,2-5-1,-1-1 1,0-1 1,0-3-2,-1 1 3,-1-2-4,1 0 0,-2 2 0,2 1 0,-1 0 0,-3 2 0,0 0 0,0 0-1,0 0 1,0 0 0,-6-3 0,-1 0 0,-2 0 2,1-2 0,-1 2-2,1 0 1,3 2 0,0 2 2,0 0-2,-1 3-1,1-1 0,-1 1-3,-1 1 2,0-1 1,0 2 0,0-1-1,-2 1-2,0-1 3,-2 1-7,2 0-1,0 2-7,-1 0-10,-2 2-18,-3-1-21,-3 2-18,2 0-6,5 0 6,4 0-7,4 0-16,1 0 29,2 0 25,0 0-13,-1-1-26,-4-4-109,-2 3 70,-1-1-8,-3 1 91,3 0 46,0-2 42,2 3 74,4-1 2,-1 1 44,3 1-31,0 0-38,0 0-26,0 0-15,0 3-6,3 11-21,10 8 40,7 0 0,5 1-15,3 1 31,3-2-10,0-2-26,-2 0-17,-5 0 0,-3 0-12,-5-2-10,-2-2-3,-5-2-1,-2-6-1,-3-1-1,-1-4 0,-2-2 0,-1 0 0,0-1-5,0 0-16,0 0-17,0 0-25,0 0-72,-7 0-39,-12-8-28,-9-5-100,-4-5-186</inkml:trace>
  <inkml:trace contextRef="#ctx0" brushRef="#br0" timeOffset="-184703.22">23816 5948 670,'0'0'38,"0"0"22,0 0 129,0 0-43,0 0-62,0 0-50,13 10 25,12 6 80,9 5-51,10 1-26,6 3 12,5 4-11,0-2-20,-3 3-10,-3-2-2,-1-1-12,-5-3-4,-4-4-9,-9 2 2,-6-6-8,-9-2 1,-7-6-1,-5-3 1,-3-3-1,0-2-1,0 0-15,0 0-16,-4 0-23,-13-9-25,-5-1-67,-5-4-81,-5-1-25,-2-1-196</inkml:trace>
  <inkml:trace contextRef="#ctx0" brushRef="#br0" timeOffset="-184344.82">23433 5946 997,'0'0'90,"0"0"-21,0 0 44,0 0-28,64 40 33,-17-13-45,8 4 8,9 3-6,4 3-22,0 0-21,3-2 4,-8-2-13,-3-4-4,-8-5-9,-15-6-10,-12-5-1,-13-6 0,-8-6 1,-4-1-1,0 0-7,0 0-12,0 0-15,0 0-21,-2-1-27,-8-5-59,-4-1-73,-5 2-68,-6-1-190</inkml:trace>
  <inkml:trace contextRef="#ctx0" brushRef="#br0" timeOffset="-183985.2">23253 6086 894,'0'0'49,"0"0"10,0 0 85,0 0-43,0 0-34,0 0 35,48 51-5,-11-26-8,8 0-18,1 0-24,3-2-8,-5-4-12,-3-2 3,-5-6-14,-3-1-6,-6-2-4,-3-3-6,-7-1 0,-6-1-3,-5 0-24,-4-2-30,-2 0-39,0-1-50,0 0-41,-14 0-23,-7-3-92,-2-5-75</inkml:trace>
  <inkml:trace contextRef="#ctx0" brushRef="#br0" timeOffset="-183770.47">23334 6271 806,'0'0'184,"0"0"-161,0 0 67,0 0-72,0 0-18,90 12-402</inkml:trace>
  <inkml:trace contextRef="#ctx0" brushRef="#br0" timeOffset="-153236.58">8115 7917 349,'0'0'57,"0"0"-46,0 0 44,0 0 39,0 0-45,0 0-35,0 0 10,0 0-8,0 0-5,0 0-11,0 0-2,5 0-127</inkml:trace>
  <inkml:trace contextRef="#ctx0" brushRef="#br0" timeOffset="-152501.92">9172 7873 375,'0'0'12,"0"0"-12,0 0-28,0 0 28,0 0 4,0 0 1,0 0-3,0 2 2,2-2 26,0 0 15,0 0-11,-1 0-16,0 0-8,-1 0-7,1 0-3,-1 0 1,0 0 0,0 0 1,0 0-2,0 0 3,0 0-3,0 0 1,0 0-2,0 0-8,1 0-38,2 0-10,-1 0 40,1 0 2,0 2-12,-3-2-22,1 0-21,-1 0-15,0 0-9</inkml:trace>
  <inkml:trace contextRef="#ctx0" brushRef="#br0" timeOffset="-140741.73">18397 4329 1274,'0'0'0,"0"0"-70,0 0 16,2-63 46,11 54 5,0 5 2,7 4-58,8 0-149,12 4-71</inkml:trace>
  <inkml:trace contextRef="#ctx0" brushRef="#br0" timeOffset="-140490.1">20775 4025 1039,'0'0'0,"0"0"-30,0 0-68,0 0 80,0 0 17,-61 65 0,59-22-56,2 6-96,4 3-72</inkml:trace>
  <inkml:trace contextRef="#ctx0" brushRef="#br0" timeOffset="-140177.62">21217 8333 1060,'0'0'49,"0"0"-98,0 0 35,0 0-115,0 0 50,0 0-50,-43-37-48</inkml:trace>
  <inkml:trace contextRef="#ctx0" brushRef="#br0" timeOffset="-139905.78">17296 8605 1140,'0'0'22,"-73"-15"-15,52 8-6,10-3-1,4 0 3,2 1 12,4 0 3,1-1-18,0 3-2,0 0-89,9 2-144,9 1-80</inkml:trace>
  <inkml:trace contextRef="#ctx0" brushRef="#br0" timeOffset="-131378.88">5672 12338 318,'0'0'56,"0"0"-45,0 0 4,0 0-7,0 0-2,0 0-1,0 0-5,0 0 1,0 0 1,0 0 4,0 0-6,0 0-4,0 0-3,0 0 3,0 0 4,0 1 0,0 0 0,0 0 0,0 1 0,0-2-3,0 2 3,0-1 0,0-1 0,0 1 0,0 0 0,0-1 0,0 0 3,0 0-1,0 0 3,0 0 3,0 0-2,0 0-3,0 0-1,2 0 0,0 0 0,1 0 3,-1 0 3,0 0 1,1 0-6,-2 0-1,0 0-2,-1 0-1,0 0-18,1 0-21,-1 0-10,0 0-15,0 0 12,0 0-21,1 0-39</inkml:trace>
  <inkml:trace contextRef="#ctx0" brushRef="#br0" timeOffset="-129802.57">7144 12372 109,'0'0'13,"0"0"-9,0 0 30,0 0-2,0 0 2,0 0-25,0 0-8,2 0-1,-1 0 5,-1 0-4,1 0 0,-1 0-2,1 0 1,-1 0-1,2 0-14,-2 0-4,2 0 1,-2 0 7,1 0 5,-1 0-6,1 1-20,-1 0-24,0 0 14,0-1 12</inkml:trace>
  <inkml:trace contextRef="#ctx0" brushRef="#br0" timeOffset="-127668.61">10328 8449 937,'0'0'54,"0"0"-49,0 0 86,0 0 34,0 0-6,0 0-47,-5-10-44,5 10 5,4 0 2,9 0-14,8 0-18,6-2-3,8-1-33,-3-2-151,-2 1-145,-6 1-497</inkml:trace>
  <inkml:trace contextRef="#ctx0" brushRef="#br0" timeOffset="-126947.79">10348 8470 725,'0'0'228,"0"0"-195,0 0 32,0 0 22,0 0-30,0 0-6,-54 51-26,54-31-17,0-3 7,6-3 0,10-5 14,5-6-4,4-3-2,0 0-8,-2-9-3,-1-5-8,-8-2 0,-5-3 1,-7-1 1,-2-3-3,-2 3-3,-11 4-6,-2 1-11,1 6 2,2 2 4,4 5 6,4 0 3,3-1 2,1-1 3,0-4 7,11-4 3,3-1-4,0-1 11,0 1 6,-2-2-10,-4 0-5,-1-2 0,-2-1-5,-4 0-4,0 0-2,-1 3-7,0 5 2,0 5 5,0 5-5,0 0-4,-1 0-5,-5 15 6,-2 4 8,1 8 0,1 1 3,0 1 2,2-3 8,2-2 0,2-5 0,5-6 6,19-3-5,11-5 4,3-2-6,-1-3-6,-8 0-5,-11 2-1,-9-1-1,-5 0-22,-4 0-51,0 1-72,0-2-4,-13 2-85,-5-2-256</inkml:trace>
  <inkml:trace contextRef="#ctx0" brushRef="#br0" timeOffset="-126742.29">9973 8442 1296,'0'0'36,"18"72"34,5-28 37,2-2-35,0 0-28,2-2-17,1-5-21,3-8-3,6-8-3,4-8-25,2-7-50,5-4-82,-3-8-84,-3-14-190</inkml:trace>
  <inkml:trace contextRef="#ctx0" brushRef="#br0" timeOffset="-126560.64">10683 8315 1097,'0'0'172,"0"0"-146,0 0 48,61 80 49,-54-36-33,-7 2-26,0 0-41,-14-2-20,-10-3-3,-10-2-33,-10-1-110,-8-9-197,-1-10-464</inkml:trace>
  <inkml:trace contextRef="#ctx0" brushRef="#br0" timeOffset="-125958.77">9773 8504 576,'0'0'53,"0"0"-50,0 0 51,0 0 35,0 0 32,0 0-39,22-50-1,-13 32 20,-2-6-1,4-3-27,-4-3-4,-3-2-5,-4 1-20,-5 4-2,-12 6-21,-1 8-2,-3 8-11,-2 5-8,-1 3-6,0 16 1,2 6 0,4 7-1,7 6 3,9 3-1,2-1 3,15-2 1,11-2 2,5-3 2,-1-3 24,4 1 2,-3 0 8,1 1-6,-4 1-5,-7 1-3,-5-4-10,-8-3 0,-8-3-10,0-4 3,-4-5 0,-12-3-5,-7-5 3,-7-5 4,-4-2-7,1 0-2,1-9 0,6-4-3,6-3-7,5-2-19,8 1-30,7-3-46,1 2-81,24 2-122,7 3-273</inkml:trace>
  <inkml:trace contextRef="#ctx0" brushRef="#br0" timeOffset="-112927.02">10714 10222 1161,'0'0'130,"0"0"-106,0 0 24,0 0 31,0 0-21,0 0-19,0 0-24,30 79-7,-30-46-3,0-2-4,-10-2-1,0-4 0,3-8 0,2-9-11,3-6-16,2-2 2,0-10 25,0-12-2,5-7-1,8-4 0,3 1 3,3 4 2,4 6 0,-3 5 18,0 6 13,-2 5 2,-2 5-11,0 1-8,3 0-6,0 12-3,-2 3-1,-6 3 1,-4 3-5,-4 2 0,-3 1 1,-4 0 0,-10-2-3,-1-4-7,-1-5-12,6-7-1,2-6 5,4-5 15,4-16 3,0-7 0,11-2-2,5-1 2,4 2 15,3 8-2,4 2 6,-1 7-5,1 5-6,-2 7-4,-5 0-1,-3 7-4,-6 11-1,-2 5 0,-7 4 0,-2 5-1,0 0-1,-4-1-14,-3-6-38,0-7-35,3-5-56,4-7-99,0-5-96,0-1-280</inkml:trace>
  <inkml:trace contextRef="#ctx0" brushRef="#br0" timeOffset="-112086.56">11195 10323 1007,'0'0'150,"0"0"-132,0 0 52,61-38 52,-51 38-32,-1 6-62,-3 11-22,-1 4-4,-4 4 0,-1-1-2,0-1-8,-5-4-28,-4-7-36,3-6-6,4-6 21,2-6 39,0-16 16,14-9 2,6-1 6,5-2 48,0 6 9,3 6 10,-1 6-14,-3 7-18,-4 6-16,-3 3-15,-5 7-1,-2 11-8,-6 7-1,-4 2 0,0 2 0,-11 2-2,-8-4-13,1-7-14,6-10 6,3-8-4,3-2 18,6-14 9,0-11 9,0-5-1,15 0 4,6-2 13,7 8 1,3 2-4,5 8-4,1 6-4,-3 8 3,-2 0-11,-5 8-2,-6 11-4,-5 5-1,-7 2 1,-6 2-1,-3 2 1,-4-5-3,-7-2-34,0-9-32,5-6-41,3-5-54,3-3 12,2 0 40,11-11-56,6-3 80,3 0 58,2-2-1,1 1 6,0-1 23,0 1 2,3-2 10,3-4 55,4 0 50,6-5 10,1-3-30,1-2 21,-8 0-11,-9 4-9,-12-1-22,-9 2-33,-5 2-13,-6 5-8,-15 7-7,-7 8-13,-6 4-2,-3 21-1,3 20 1,2 20 2,7 18 16,3 10 18,3 3 2,5-7-23,4-11 4,8-14-9,2-11-7,0-10-1,0-11-4,4-10-24,-2-9-21,1-9-33,-3 0-74,0-15 31,0-13-200,0-8-24,-5-4-137</inkml:trace>
  <inkml:trace contextRef="#ctx0" brushRef="#br0" timeOffset="-111941.67">11834 10534 512,'0'0'341,"0"0"-142,0 0-47,0 0-27,0 0-35,0 0-55,87-19-21,-30 19-14,7 0-86,1-2-181,-8-3-412</inkml:trace>
  <inkml:trace contextRef="#ctx0" brushRef="#br0" timeOffset="-111775.45">12225 10528 1263,'0'0'128,"0"0"-128,67-27 0,-51 27 63,-1 0-13,-1 0-50,0 8-22,1 2-147,-6 1-102,-8 2-367</inkml:trace>
  <inkml:trace contextRef="#ctx0" brushRef="#br0" timeOffset="-111658.8">12247 10651 1333,'0'0'79,"0"0"-75,0 0-7,0 0 3,88-21-84,-44 13-285</inkml:trace>
  <inkml:trace contextRef="#ctx0" brushRef="#br0" timeOffset="-110766.66">13314 10254 1003,'0'0'152,"0"0"-112,0 0 40,-74 31 41,42 9-40,1 12-46,3 6-19,7 1-7,7-5 9,11-8-10,3-10-2,10-9-3,17-13 0,11-10 2,8-4 3,4-11-2,4-15 0,-3-3 2,-5-5-3,-8-3 8,-11-1 2,-5-6-4,-13 0 4,-9 0-3,-1 5-10,-18 5-2,-6 6-11,-2 2-28,-3 2-27,-1 0 4,3-3 3,3-1 21,5-3 19,4 1 19,3 4 2,3 6 26,6 11 13,4 9-2,0 16-18,2 28-19,15 23 54,2 19-1,2 9-13,-5 0-3,-4-4 6,-7-8-3,-4-10-16,-1-8-17,0-9-3,0-12-4,0-12-2,-3-10-3,0-9-36,3-11-60,0-2-62,7-12-77,12-10-132,4-8-412</inkml:trace>
  <inkml:trace contextRef="#ctx0" brushRef="#br0" timeOffset="-110256.11">14134 10300 709,'0'0'35,"0"0"-23,0 0-12,0 0 134,0 0 0,0 0-49,-19-45-69,-3 44-10,-7 1 19,-5 0-12,-3 9-8,3 4-3,7 2 3,9 2 0,11 3-1,7 2 4,0 0 16,7-2-1,7 0 19,5-3 8,2-2 37,4 1-34,1 1-15,-1 0-4,-4-2-7,-5 2-12,-5 1-2,-7 0-9,-4 1 2,-6-1-3,-12-1 3,-6-3 0,-4-3-2,-3-6 3,-1-4-2,-2-1-3,2-1-2,1-10-14,4-3-12,2-2-31,6-3-63,8-2-106,9 0-239</inkml:trace>
  <inkml:trace contextRef="#ctx0" brushRef="#br0" timeOffset="-100831.74">9169 12539 535,'0'0'34,"0"0"-34,0 0-77,0 0 19,0 0 58,0 0 18,0 0-18,-9 0-23,9 0-91</inkml:trace>
  <inkml:trace contextRef="#ctx0" brushRef="#br0" timeOffset="-99233.48">12661 12250 467,'0'0'385,"0"0"-336,0 0-35,0 0-10,0 0-3,0 0-1,-7 0-1,7 0-26,0 0-72,0 0-13,0 0-168</inkml:trace>
  <inkml:trace contextRef="#ctx0" brushRef="#br0" timeOffset="-94204.57">20786 7374 160,'0'0'20,"0"0"-19,0 0 0,0 0 3,0 0 29,0 0 12,-29 32 30,11-29 27,-2 0 24,0-1-51,5 0 14,6 1 44,5-2-28,4-1-8,0 0 0,8 0 7,17 0-15,10 0-9,15 0-19,9-2-16,3-5-2,0 0-18,3 1 3,-4 0-11,0 1-1,-6 1-6,-14 0-5,-11 2-3,-15 1-1,-10 1 0,-5 0 2,0 0 2,-7 0-5,-19 0-2,-18 0-1,-15 0 2,-7 7-13,-4 3-9,4 1 0,5 1 8,7-1 9,9-5 3,11 1 3,12-3 0,10-2 0,10-2 2,2 0 6,25 0 37,25-3-18,17-6-19,11-2 7,-3 4 4,-11-1 13,-13 4-11,-15 2-10,-14 1-8,-14 1-2,-7 0-2,-1 0 0,-22 0-6,-23 3-8,-16 7 4,-15 3-24,1 1-5,7 1 13,12-3 15,17-2-3,18-3-24,21-4-17,10-3-37,36 0-60,24-14-213</inkml:trace>
  <inkml:trace contextRef="#ctx0" brushRef="#br0" timeOffset="-93659.74">23254 7348 210,'0'0'147,"0"0"-133,0 0-14,0 0 0,0 0 1,0 0 1,0 0-2,6 0 0,-3 0 16,0 0 42,3 0-5,2 0-53,0 0-2,-1 0-63,1-1-111</inkml:trace>
  <inkml:trace contextRef="#ctx0" brushRef="#br0" timeOffset="-92705.63">23254 7348 331,'-87'-16'130,"78"16"-16,5-1 15,4-1 55,18 0 7,21 0-70,21-1-26,16 2 13,15 0-9,9-1-31,5-2-30,6 3-3,5-1 3,-2 0-7,-7 0-11,-13 2-19,-17 0 2,-20 0-2,-21 0 1,-16 0-4,-13 0 2,-7 2-11,-2-1-13,-23-1-5,-16 0 23,-16 1 5,-16 0-7,-12 1 1,-2 2 5,-1-2 1,0 2 1,10-3-5,10 1 4,10 0 0,17-2 1,13 0 0,14 0 3,8 0-3,6 0 6,0 0 11,0 0 5,7 0-4,21 0 0,23 0-17,22 0-1,15-2 0,6-1 4,-8 0 1,-12 0 5,-16 3-9,-17-2 2,-16 2-3,-11 0-1,-9 0 1,-5 0-3,0 0-5,-12 0-20,-18 0 11,-23 0 16,-20 0-1,-14 2-7,-14 4 0,-4 1 0,-1 3 4,8 1 3,14-1 0,18-1 2,21-4 0,21-2 1,13-1 0,11-1 3,0-1 30,27 0 2,26 0-12,27-3-17,24-4-2,12-1 1,2-2 2,-3 1-2,-9 0 3,-13 0-9,-15 3 0,-19 3-1,-23-1 1,-17 4 0,-14 0-1,-5 0-12,0 0-23,-22 0-12,-16 6 22,-21 3 8,-23 0-10,-16-2 9,-12 4 12,-8 0 2,5 1 1,11 0 3,17-1 1,28-5 1,23-3 1,19-3 5,15 0 19,3 0 41,30-1-28,19-6-39,17-2-6,14 1 6,8 1-5,2 0-72,10 2-85,-6 0-192,-7-2-642</inkml:trace>
  <inkml:trace contextRef="#ctx0" brushRef="#br0" timeOffset="-89924.84">22703 6902 489,'0'0'0,"0"0"-263</inkml:trace>
  <inkml:trace contextRef="#ctx0" brushRef="#br0" timeOffset="-88218.79">22876 4990 383,'0'0'62,"0"0"-28,0 0 63,0 0 28,0 0 14,0 0-25,0-34-15,0 33-12,0 1-16,0 0-7,0 0-23,0 0-16,0 0-10,0 4-15,2 14-2,3 14 2,3 14 27,0 14 23,1 12-19,0 4-15,-5 1 10,0-1-9,-3-3-17,1 0 5,-2 2 11,0 0-4,0-4-1,0-2-4,0-6-1,-3-1-2,-1-3 3,4 0 10,0-3-2,0-5-6,0-2-5,7-4 5,0-1 6,0 0-10,0-2-3,-1-1 1,1-1-2,-2 0-1,0-4 2,-1-1-1,1-5-1,0-2 2,-1-3-1,-2-1-1,0-1 2,1 2-1,0-1 1,1 1 0,-2 0 6,2-1 1,-1 0-4,1 1-3,-1-4 5,2 2-7,-2-2 4,1-2-4,-1 3 1,0-3-1,-1 0 0,2 0-2,-3 0 2,3 0 1,-1 2-1,1-2 0,2 2 0,-3-1 1,1 0-1,1 1 0,0 1 0,1 0 0,-1 1 1,-1-2-1,1-2 0,-3-1 0,-2-3 0,0-2 1,0-1 0,0-1-1,0-3 0,0-2 0,0-1 0,0-2 0,-2-1-3,0-2-2,-1 2 0,-1-1-4,-3 1-1,0 2-12,-4-2-7,-5 2 7,-5-3 17,-3-1-23,-4 0-20,1 0 10,1 0 8,1 0 5,3 0-20,3 0 10,4-2 28,5 2 6,4-3 1,4 3 16,2 0 37,0 0 20,0-2 8,15 0-9,10 0-20,11-2-39,10 1-3,5 1 9,-1-1-1,-3 3-9,-3 0-8,-6-2-1,-6 2-2,-5-1 1,-6-3-10,-6-2-22,-7-3-59,-6-4-145,-2-5-299</inkml:trace>
  <inkml:trace contextRef="#ctx0" brushRef="#br0" timeOffset="-87010.59">22946 4911 364,'0'0'229,"0"0"-166,0 0 14,0 0 106,0 0-34,0 0-58,-4-10-41,4 10-10,0 5-12,-2 15-15,0 10 48,-1 7 29,0 4-69,-1-2-13,-3-3-2,0-7-3,-1-3-2,1-8 0,2-6-1,3-6-1,2-4-7,0-2-12,0 0 7,0-6 7,0-9-6,6-4-22,1-4 13,0 2 15,-2 2-8,2 3-12,-3 5-6,-2 3 4,-1 4-9,-1 1-1,0-1-11,-3 0-39,-8 0 14,2-1 56,1-1 15,4-1 3,0-2 0,1 0 8,0-1 8,0-1 39,3 0 4,0 3 4,0 3-5,0 3 11,0 1-18,0 1-13,0 0-36,0 10-2,0 8 0,-2 6 1,-3 4 11,-2-1 3,0-5-7,2-3-1,0-4-7,0-6 2,4-3-2,-1-4 2,2-2-1,0 0 5,0 0-6,0-10-2,0-5-26,0-6 17,0-4 9,0-2-12,1 2 10,1 4 4,-1 3 10,3 5 8,-1 6 10,-1 1-6,-1 4 5,0 2 1,-1 0-14,1 0-8,1 0-6,-2 0-1,2 0 0,0 0 2,1 1 2,4 2 9,0 1 5,7 1-3,2-1-2,1 1-3,2-2-5,4-1-4,-2 1-22,1 0-124,-2-1-140,-9-2-498</inkml:trace>
  <inkml:trace contextRef="#ctx0" brushRef="#br0" timeOffset="-86712.53">22732 4983 1167,'0'0'24,"0"0"-18,0 0 55,0 0 53,0 0-40,89 0-45,-41 0-11,6-3 10,-6 0 1,-6 0-22,-6-2-5,-7 4-2,-6-1-61,-5-1-132,-9 1-160</inkml:trace>
  <inkml:trace contextRef="#ctx0" brushRef="#br0" timeOffset="-85852.13">22931 7444 642,'0'0'198,"0"0"-139,0 0 96,0 0 15,0 0-7,0 0-59,29 0-50,-9-3-23,6-2 4,3 2-24,2-1 21,-1 2-25,-2 0-5,-3 0 0,-2-1-2,-2-1-12,-4 2-49,-6-3-68,-4 1-163,-7-2-319</inkml:trace>
  <inkml:trace contextRef="#ctx0" brushRef="#br0" timeOffset="-84978.25">20208 5009 283,'0'0'688,"0"0"-677,0 0-6,0 0 56,0 0 74,0 0-45,31-3-24,-3 3 0,7 2-17,3 0-23,1-1-11,1-1-15,1 1 0,-3 0-62,-4 1-133,-9-2-240</inkml:trace>
  <inkml:trace contextRef="#ctx0" brushRef="#br0" timeOffset="-83028.52">1261 1213 921,'0'0'209,"0"0"-178,0 0 23,0 0 19,0 0 18,82 34-16,-50-7-54,-6 1-10,-6 3-5,-2 0-4,-11-2 1,0-3 1,-1-5-3,-2-5 1,4-5-2,3-6 2,2-2 4,6-3 12,6 0 14,0-8 0,0-5-11,-4-1 8,-2-2-2,-2-2-6,-3-4-5,0-4 2,-4-3-7,6-5 6,-4-3-7,-3-2 1,0 0-1,-6 4 1,-3 3 1,0 5-4,-17 5-2,1 6-3,-6 7-3,1 5 0,-1 4-1,1 8-1,2 15 0,1 5-2,8 4 0,3 3 4,6-6-2,1-3 1,0-7 0,14-5-1,9-5 2,11-5 0,11-4-9,6 0-120,-2-1-193,-5-7-526</inkml:trace>
  <inkml:trace contextRef="#ctx0" brushRef="#br0" timeOffset="-81019.04">3901 754 388,'0'0'321,"0"0"-297,0 0-15,0 0 69,0 0 47,0 0-14,5-13-51,-5 13-39,0 0 4,0 0 1,0 0 17,0 0-2,0 0 1,0 0-18,0 6-1,-3 10-5,-1 7 14,-3 9 6,0 5-10,-2 4-10,0 4 3,4-1 11,3-2-20,2-3-6,0-9 9,0-5-8,0-8-3,0-4-1,0-4-1,0-3-2,0-3 6,0-2-4,0 1 1,-2-1-1,2-1-2,0 3 0,-2 1 0,1 2 0,-1 1-1,-2 4 1,2 3-1,-1 3 1,-1 8 0,4 3 1,-3 1-1,3 1 0,-2 0 1,-3 1-2,4-1 2,0 7-1,1 2 2,0 2 13,0 3-10,1-3-3,3-2 7,3-4-3,-3-7-5,-2-7 2,-1-7-2,0-6-1,-1-5 0,0-1 2,0-2 4,0 0 2,0 0-1,0 0-2,0 0 2,0 0-6,0 0 1,0 0-2,-8 0-3,-8-3-5,-5 1-14,-4 2 0,1 0 3,0 0-3,7 0 10,3 0 4,7 4 4,2-1 4,3-3 0,0 2 0,2-2 0,0 0 1,0 0 2,0 0 3,0 3 1,0-2 7,5 2 7,10-1 11,10 0 8,9-2-5,5 0-6,2 0-13,-7 0 1,-7 0-9,-8 0-4,-7 0-3,-2 0-1,2 0-8,0-8-73,-1-8-159,-4-6-408</inkml:trace>
  <inkml:trace contextRef="#ctx0" brushRef="#br0" timeOffset="-80517.65">3689 842 460,'0'0'160,"0"0"-86,0 0 96,0 0 14,0 0-45,0 0-36,-18-31-26,32 24-14,8-3-11,4 1-3,8 0-17,5 0-6,4-2-26,2 1-2,-2 2-26,-8 1-43,-8 4-84,-13 3-91,-8 0-181</inkml:trace>
  <inkml:trace contextRef="#ctx0" brushRef="#br0" timeOffset="-79962.69">3471 1230 1217,'0'0'30,"0"0"-11,0 0 116,0 0-21,0 0-46,0 0-37,34-35-27,-27 35-4,4 10 0,0 7-1,2 4 1,-3 2 0,4 0 0,0 0 1,0-2-1,2-5 1,2-3 0,2-6 1,2-3 1,-1-4 5,-1 0-4,-3 0 1,-3-10 5,-5-2 7,-3-4-1,-3-5-8,-3-5-1,0-3-3,-4 0-3,-6 5 1,0 6-2,-1 8 0,3 5-2,0 4-2,0 1-7,-2 0 9,2 6-7,1 6 3,2 2 1,4 1 4,1-2-1,0-2-3,13-3 2,12-1-9,11-4-44,10-3-127,3 0-250</inkml:trace>
  <inkml:trace contextRef="#ctx0" brushRef="#br0" timeOffset="-78852.55">6384 692 516,'0'0'120,"0"0"-47,0 0 79,0 0-17,0 0-22,0 0-51,-12 3-41,3 46 28,2 21 79,3 24-39,0 13-46,1 4-9,-2 1 2,-1-8-2,1-8-11,1-6-9,4-9-4,0-12-8,0-6-1,0-12-1,0-11 0,0-11-4,0-11-27,0-12-15,-5-6-13,-2 0 17,-2-10 18,0-4 0,-4-1 3,-2 0 11,-4 1-24,-4 3-22,-5 3 2,-2 2-5,-4 6 17,2 0 24,6 0 18,7 4 0,8 1 13,8 0 23,3-1 29,3-2 22,22 0 40,12-2-48,10 0-30,7 0 2,-3 0 1,-2 0-20,-5 0-5,-7 0-13,-8-1-9,-5 0-2,-7-1-3,-1-1-2,2 2-27,0-2-60,-2-3-67,-2-6-129,-5-4-254</inkml:trace>
  <inkml:trace contextRef="#ctx0" brushRef="#br0" timeOffset="-78527.75">6318 685 684,'0'0'0,"0"0"-6,0 0 6,0 0 54,0 0 67,-4-61-28,8 51-29,3 1 16,2 0 15,5-1-12,6 2-26,6-1-3,5 4-15,5 1-27,-4 0-12,-7 4-8,-9 0-82,-14 0-100,-2 10-210</inkml:trace>
  <inkml:trace contextRef="#ctx0" brushRef="#br0" timeOffset="-77989.35">5924 1460 646,'0'0'96,"0"0"-42,0 0 108,0 0-11,0 0-28,0 0-20,-4-41-31,5 41-26,6 0-9,6 2-13,6 11-15,4 4 4,2 3-1,-5 0-8,-5-1-1,-2-2-2,-3-2 2,1-6-2,6-2 0,5-7 3,5 0 0,3-4-2,-3-10 2,-4-6-3,-5-4 3,-7-3-1,-7-4 1,-4 3-4,0 2-2,-6 8 2,-8 8-3,-4 8-5,1 2-4,0 6 5,3 11 2,5 2 0,9 1 1,2-1 0,22-3-47,7-4-128,5-4-182</inkml:trace>
  <inkml:trace contextRef="#ctx0" brushRef="#br0" timeOffset="-76268.58">3844 1638 1144,'0'0'129,"0"0"-129,0 0 0,0 0 18,0 0 63,0 0-18,14 0-63,-14 0-6,0 0-57,0 0-34,4 0-105,13-1-203</inkml:trace>
  <inkml:trace contextRef="#ctx0" brushRef="#br0" timeOffset="-75887.56">5626 1413 866,'0'0'327,"0"0"-321,0 0 0,0 0 14,0 0 99,0 0-69,0 0-8,0 0-30,0 0-8,0 1 0,0 1-4,0 1 0,0 0-12,0 1-75,-5 1-31,-10-1-69,-6-2-120,-10-1-178</inkml:trace>
  <inkml:trace contextRef="#ctx0" brushRef="#br0" timeOffset="-75587.76">4026 1614 1178,'0'0'58,"0"0"-58,0 0 0,0 0 50,0 0 38,0 0-58,-7 0-28,3 2-2,-1 0 0,1 0-2,4 0-59,0-2-44,0 0-52,14 0-137,8 0-127</inkml:trace>
  <inkml:trace contextRef="#ctx0" brushRef="#br0" timeOffset="-74565.91">4525 1175 760,'0'0'64,"0"0"-64,0 0 0,0 0 0,0 0 0,0 0-41,-2 3-139,2-3-247</inkml:trace>
  <inkml:trace contextRef="#ctx0" brushRef="#br0" timeOffset="-74148.14">5740 1177 665,'0'0'0,"0"0"-89,0 0 58,0 0 31,0 0 44,0 0-44,7 3-15,-7-3-6,0 0 21,0 0-28,0 0-49,0 0 29,2 0-21,0 0-71</inkml:trace>
  <inkml:trace contextRef="#ctx0" brushRef="#br0" timeOffset="-71507.81">4411 1453 925,'0'0'71,"0"0"-62,0 0 4,0 0 73,0 0 7,0 0-37,0 0-48,0 1-6,0-1 3,0 0-1,0 1-4,0-1 0,0 0-2,0 0-20,0 0-39,0 0-31,0 0-76,4 0-38,6-5-98</inkml:trace>
  <inkml:trace contextRef="#ctx0" brushRef="#br0" timeOffset="-70832.71">4449 1453 879,'0'0'33,"0"0"-28,0 0-5,0 0 102,0 0 34,0 0-51,37 14-6,-37 7 10,-4 1-25,-1 1-11,2-1-3,-1 1-16,1-4-21,-3-2-9,4-3-4,2-5-2,0-1-57,0-1-39,0-3-83,8-4-23,5 0-172</inkml:trace>
  <inkml:trace contextRef="#ctx0" brushRef="#br0" timeOffset="-70436.81">4495 1404 601,'0'0'405,"0"0"-405,0 0-17,-64-17 17,41 30 48,-3 12 12,0 12-27,5 8-17,8 2 19,11-2 6,2-8-15,21-10-13,15-12-7,14-13 4,11-2-2,5-10-6,-4-10 12,-8-8 34,-11-3 28,-13-2-16,-12-1 3,-12 2-20,-6 2-13,-8 5-12,-17 6-18,-7 7-1,-4 10-9,-3 2-6,2 7-40,8 11-28,11 4-96,17-6-66,4-3-259</inkml:trace>
  <inkml:trace contextRef="#ctx0" brushRef="#br0" timeOffset="-69613.61">5927 1695 622,'0'0'274,"0"0"-251,0 0 59,0 0 74,0 0-47,0 0-38,29-31-23,-15 31-9,-5 0-11,-2 12-15,-7 3-11,0 1-1,-11 4-1,-8 1-1,1 0-5,4-5-17,5-4-22,7-5-12,2-5 36,13-2 21,8-1 0,6-10 6,-1-5 4,0-2 0,-5-3 0,-2 0-10,-5-2-3,-6-2-25,-6-2-10,-2 3-7,-2 5 15,-13 7 26,-9 8 4,-3 4 2,-5 2 2,-6 16 3,-1 7 3,-5 12-5,2 5 1,7 4 16,12 0 8,19-8-12,8-10-9,28-10 9,16-12 23,11-6-5,3 0-34,2-17 30,-10-5-6,-8-6-4,-12-1 17,-14 0-15,-13-1-2,-7 0-4,-5-5-17,-22 1-1,-8 1-23,-7 6-21,-1 12 6,4 8-41,4 7-47,7 0-16,7 4-172,8 5-279</inkml:trace>
  <inkml:trace contextRef="#ctx0" brushRef="#br0" timeOffset="-67812.93">4281 2018 178,'0'0'0,"0"0"-24,0 0 7,0 0 17,0 0 10,0 0-6,0 0-4,0-1 0,0 1 23,0 0 13,0-1-5,0 1-3,0 0-2,0-1-26,-2 1 0,2 0-16,0 0 3,0 0 8,0 0-1,0 0-6,0 0 1,0 0 9,0 0-2,4 0-19,1 0-99</inkml:trace>
  <inkml:trace contextRef="#ctx0" brushRef="#br0" timeOffset="-60100.48">20588 6520 1207,'0'0'83,"0"0"-73,0 0-8,0 0 31,0 0 74,0 0-30,0 0-52,14 1 16,-14-1-17,2 1-6,-2 0-5,0 2-2,0-2-6,0-1-4,0 2-1,0-2 0,0 1-2,0-1-3,0 0 3,0 0 1,0 0 1,0 0 1,0 0-1,0 0-6,0 0-29,0 0-25,0 0-50,2-3-119,4-4-232</inkml:trace>
  <inkml:trace contextRef="#ctx0" brushRef="#br0" timeOffset="-55961.77">9861 13292 377,'0'0'55,"0"0"-44,0 0 38,0 0 8,0 0-12,0 0-29,0 0-15,-1 0-1,1 0 0,3 0 0,8 1-12,3-1-66,3 0-177</inkml:trace>
  <inkml:trace contextRef="#ctx0" brushRef="#br0" timeOffset="-53593.01">12324 13209 319,'0'0'14,"118"-11"-10,-55 5 1,-6-2 115,-9 4 19,-5 0-74,-6 1-31,-3-1-23,-6 0-3,-7 1-1,-11 2 1,-7 1-2,-3 0-6,-1 0-3,-16 0 0,-4 0 2,-6 0 0,-3 4-4,-7 0 2,-4-2 2,-8 3 1,-8 2 0,-8 0 3,-8 4 5,-3 3 2,-2 1 14,1 0 2,8 1-8,11-3-11,15-2-1,15-4-1,16-4-2,12-3-2,6 0 37,25 0 21,14-2-6,17-5 1,13-1-13,7-3-5,6 0 1,-4 3-2,-5 1-2,-11 0-13,-9 1-14,-6 2-5,-10 0 0,-5 0-2,-12 2-11,-11 0-6,-8 1-6,-7 1 5,-1 0-10,-21 0 2,-16 0 16,-13 0-2,-12 0-5,-9 0-6,-8 0 14,-6 0 10,0 5 1,4 5 6,9 0 22,13 3 3,19-4-11,20-1-10,21-4-7,18-4 10,39 0 49,31 0-22,28-9-27,10-4 7,8 1 18,-2 2 24,-11-1-14,-11 5-12,-17-2-30,-26 3 16,-23-1-15,-20 6-7,-20 0-1,-8 0-14,-30 0-24,-20 7 9,-19-1-16,-18 2 4,-11-1 4,-3 3 23,-2 3 12,4-3 2,8 5 0,8 1 15,10-2-1,17-3 6,22-4 4,22-3 2,16-4-16,37 0 31,27-4-29,20-5-11,12-1 1,1 0 0,-3-3 1,-4 4-1,-6-2-2,-9 2-1,-13 4-99,-14 1-43,-16 4-76,-14-3-135</inkml:trace>
  <inkml:trace contextRef="#ctx0" brushRef="#br0" timeOffset="-50282.63">20450 4853 428,'0'0'73,"0"0"-73,0 0-5,0 0 5,0 0 3,0 0-2,0 0-1,0 0-33,-2 22-30,4-15-81</inkml:trace>
  <inkml:trace contextRef="#ctx0" brushRef="#br0" timeOffset="-49863.84">20373 7222 1373,'0'0'91,"0"0"-39,0 0-49,0 0 20,0 0 68,0 0-51,-12 7-18,4-3-22,-2-1-5,-4-3-54,0 0-21,-2-4-46,-3-13-117,3-6-208</inkml:trace>
  <inkml:trace contextRef="#ctx0" brushRef="#br0" timeOffset="-48874.84">20641 5256 270,'0'0'126,"0"0"-122,0 0-4,0 0-48,-9 69 38,9-29-81</inkml:trace>
  <inkml:trace contextRef="#ctx0" brushRef="#br0" timeOffset="-47970.84">20908 7566 1227,'0'0'129,"0"0"-44,0 0-24,0 0 5,0 0 25,0 0-23,13 14-28,-10-10-24,-2 0-15,-1 0 1,0-2-2,0 1 0,0 1 0,0 0-1,0-1-3,0-2-6,0 0 4,0-1 2,0 0 3,0 0 1,0 0 2,0 0-2,0 0 0,0 0 4,0 0-3,1 0-1,-1 0 0,0 0-1,0 0 1,0 1-2,0-1 1,0 1 0,0-1 0,0 0 2,0 0-2,0 0 2,0 0-2,0 0 2,0 0-1,0 2 0,0-2 0,0 0 0,0 0 0,0 2 0,0-1 0,0 0 0,0-1-1,0 2 1,0-1 0,0 0 0,0 0 0,0-1 1,0 0-1,0 0 0,0 0 0,0 0 0,0 0 1,0 1-2,0-1 1,0 0 0,0 0 1,0 0-1,0 0 0,0 2-1,0-1 1,0-1 0,0 0 0,0 0 0,0 0 0,0 1 0,0-1 1,0 0-1,0 2 0,0-2 0,0 0 0,0 0-1,0 0 1,0 0-1,0 0-5,0 0-10,0 0-2,0 0 8,0 0 4,0 0 2,0 0-3,0-3-16,0-10-33,4-9-59,10-10-153,4-12-263</inkml:trace>
  <inkml:trace contextRef="#ctx0" brushRef="#br0" timeOffset="-47059.88">21005 7374 776,'0'0'7,"0"0"141,0 0-76,0 0 29,0 0-17,0 0-31,26-2-21,-25 4-10,1 0 0,1 1 19,-1 0 0,0-2-5,1 2-9,-1-2-7,-1 1-2,0-2-2,0 2-1,1-2-6,-1 0 1,-1 1-5,1-1 3,-1 0-2,0 1-3,0 0 4,2 1-3,-2 0 1,2 1 0,0-1 4,-1 0-3,1 1-2,0-1 4,-1 0-2,-1 0 5,2-2-5,-2 2 3,0-2-4,2 0 4,-2 0-4,0 0-1,0 0-3,0 0-1,0 0 0,0 0 0,0 0 0,0 0 0,0 0-4,2 0-30,6 0-35,9-10-67,15-5-127,14-5-263</inkml:trace>
  <inkml:trace contextRef="#ctx0" brushRef="#br0" timeOffset="-45884.32">23627 6919 0,'0'0'503,"0"0"-503,75-36-204,-58 24-26,-3 2 161,-2-4 69,-3 4 55,1-3 88,-1 0-143,4-3-64</inkml:trace>
  <inkml:trace contextRef="#ctx0" brushRef="#br0" timeOffset="-43926.55">23026 5843 256,'0'0'81,"-107"-10"-56,40 5 1,-12 2 9,-10-1-26,-10 3-9,-11 1-23,-3 0-36,-6 0-59</inkml:trace>
  <inkml:trace contextRef="#ctx0" brushRef="#br0" timeOffset="-24873.82">7615 8035 643,'0'0'88,"0"0"-75,0 0 36,0 0 58,0 0-72,0 0 47,0 0-42,0 0 10,82 10 14,-51-10 19,3 0-1,1 0-9,6 0-23,1 0-6,7 0-6,4 0 3,3 0-17,-5 0-5,-6 0-7,-5 0 4,-6 0-2,-2 0 1,-2-2-7,2-1 1,0 1 3,1-1-2,1-1-3,-1 1 7,0 1 4,0-2-9,0 2 0,-2 1-1,-2 0 1,-3-1 2,1 2-2,-2 0-7,-2 0 3,-2 0 2,1-1-6,-2-1 4,1 0-2,0-1-1,1 0 4,1 1-3,0-1 3,2 1-2,-2 1-1,1-1-1,-5 0 0,-4 2-2,-6-1 0,-6 1-2,-3 0 2,0 0 0,0 0 3,-2 0-1,-10 0-2,-12 0 6,-4 0-6,-6 0 1,-7 0-2,0 1 1,-5 5-2,-6 1-1,-5-2 2,-6 2 0,-4-1-5,-3 0 5,-3 2 0,3-2-2,5-1-2,5 0 3,7-2 2,7-2 0,6 1 2,7-1-2,8 0 0,9 1-1,5-2 1,7 0 0,4 0 0,0 0 0,0 0-2,0 0 0,0 2 0,0-2 1,0 0 0,0 0-4,0 0 5,4 1-1,3-1 1,0 0 0,-3 0 1,1 0-1,-3 0-2,-1 0 2,0 0-8,0 0-19,-1 0-15,3 0-8,0-5-16,2 1-28,-3 0-18,-2-1-30,0 2-13,-6 0-67,-8 0 42,-4-2 77,1 1 19,3-3-103,2-1 8,7-1-6</inkml:trace>
  <inkml:trace contextRef="#ctx0" brushRef="#br0" timeOffset="-20620.54">10089 7561 452,'0'0'182,"0"0"-171,0 0 31,0 0 75,0 0-2,0 0-44,0 0-44,0 0-15,0 0 6,0 0-5,0 0-8,0 2-1,0 3 8,0 0 0,0 2-6,0 0 4,0 1 1,2 1 3,1-1 2,-1 0-8,0-2 8,1 0-2,-2 0-5,0-5-4,-1 2-1,0-2-2,2-1 0,-2 0 4,2 0 3,2 0-1,-1 0 1,5-4 5,7-8-8,9-4-3,6-5-3,5-1 0,-1-3-1,-1 1 0,-3 3-28,-7 0-110,-5 6-254</inkml:trace>
  <inkml:trace contextRef="#ctx0" brushRef="#br0" timeOffset="-16078.31">5209 12434 862,'0'0'99,"0"0"-85,0 0-11,0 0 60,0 0-6,0 0-32,0 0-19,0-9-5,0 9 0,0 0 0,0 0 1,0 0-1,0 0-1,0 0 0,0 0 1,0 0 0,0 0-1,0 0-1,0 0 1,0 0-5,0 0-23,0 0-54,0 0-27,7 0-73,3-2-28,4 0-254</inkml:trace>
  <inkml:trace contextRef="#ctx0" brushRef="#br0" timeOffset="-15456.83">5687 12414 750,'0'0'100,"0"0"-100,0 0 2,0 0 40,0 0 38,0 0-47,-11 0-32,11 0 1,-2 0 0,2 0 13,0 0-5,0 0-9,0 0 0,0 0 0,0 0-2,0 0-4,0 0-33,0 0-22,0 0-23,7-1 24,-1-1 4,-3 1 0,-1 1-14,-2 0-57,0 0-49,0 0-139</inkml:trace>
  <inkml:trace contextRef="#ctx0" brushRef="#br0" timeOffset="-14586.38">6698 12365 736,'0'0'4,"0"0"-4,0 0 20,0 0 17,0 0-23,0 0-14,0-2-70,0 2 40,0 0-24,7 0-193</inkml:trace>
  <inkml:trace contextRef="#ctx0" brushRef="#br0" timeOffset="-13925.95">7489 12341 880,'0'0'94,"0"0"-74,0 0-19,0 0 22,0 0 46,0 0-39,-6 0-20,3 0-9,-1 0 1,0 0-2,2 0-1,2 0-10,-1 0-9,1 0-2,0 0 4,0 0-11,0 0 1,0 0 9,0 0 5,0 0 2,0 0 5,0 0 1,0 0 1,0 0-1,0 0 1,0 0-9,0 0-13,0 0-4,0 0 3,0 0 4,0 0 14,0 0 3,0 0 2,0 0 3,0 0-4,0 0-30,0 0-26,0 0-30,0 0 3,0 0 22,0 0 10,0 0-8,0 0-35,0 0-52</inkml:trace>
  <inkml:trace contextRef="#ctx0" brushRef="#br0" timeOffset="-11922.8">12215 12260 648,'0'0'75,"0"0"-18,0 0-49,0 0 90,0 0-58,0 0 19,0-4-53,0 4-5,0 0-2,0 0-16,0 0-121,0 0-77</inkml:trace>
  <inkml:trace contextRef="#ctx0" brushRef="#br0" timeOffset="-11332.78">13452 12332 780,'0'0'233,"0"0"-206,0 0 6,0 0 49,0 0-48,0 0 77,1-5-82,-1 5-18,0 0-1,0-2 2,0 2 0,0 0-2,0-1-2,0 0-1,0-1 2,0 2-6,0-2 6,0 2-2,0 0-4,0-2-3,-1 1-3,-1-1-2,2 2-14,-2 0-19,0 0-9,1 0-26,1 0-7,-2-2-37,-1 2-41,1 0-21,0-1 26,2-2-63,0 0-23</inkml:trace>
  <inkml:trace contextRef="#ctx0" brushRef="#br0" timeOffset="-8848.76">10171 13243 949,'0'0'0,"0"0"-237,0 0 98,0 0 90,0 0-71</inkml:trace>
  <inkml:trace contextRef="#ctx0" brushRef="#br0" timeOffset="-8443.98">10921 13174 810,'0'0'32,"0"0"-30,0 0-1,0 0 10,0 0 21,0 0-32,0 0-5,0 0-19,0 4-31,0-1-3,0 0-24,0-1-81,0-2-199</inkml:trace>
  <inkml:trace contextRef="#ctx0" brushRef="#br0" timeOffset="-7682.4">11832 13161 131,'0'0'0,"0"0"-25,0 0 13,0 0-41</inkml:trace>
  <inkml:trace contextRef="#ctx0" brushRef="#br0" timeOffset="-5137.62">20402 5064 475,'0'0'41,"0"0"-33,0 0 10,0 0-18,0 0 0,0 0-10,-3 31-72,-4-9-123</inkml:trace>
  <inkml:trace contextRef="#ctx0" brushRef="#br0" timeOffset="-4826.01">20364 7402 580,'0'0'511,"0"0"-511,0 0-48,0 0 27,0 0 21,0 0 0,40 7-50,-44-7-181,-9 0-52</inkml:trace>
  <inkml:trace contextRef="#ctx0" brushRef="#br0" timeOffset="-4501.81">20421 4890 816,'0'0'0,"-14"-58"-39,9 47 8,1 9 25,1 2 5,1 0-4,-3 17-5,-2 10 10,-2 12-1,-5 8 1,-1 7-2,-4 5-30,-3 8-111,-3 4-59</inkml:trace>
  <inkml:trace contextRef="#ctx0" brushRef="#br0" timeOffset="-4149.35">20472 7351 1130,'0'0'25,"0"0"-15,0 0-9,0 0 5,0 0 57,0 0 2,35 16-40,-35-12-25,0 1 0,0 2 1,0-1 0,0-3 0,0 1-1,0-2 0,0-2-1,0 0-3,0 0 1,0 0-8,0 0-10,0-4-16,0-11-22,0-8-47,2-11-107,1-12-132</inkml:trace>
  <inkml:trace contextRef="#ctx0" brushRef="#br0" timeOffset="-3874.9">20511 5472 156,'0'0'562,"-23"-87"-562,8 60-56,2 5 42,3 4 14,1 5 31,4 6-1,3 3 3,1 4-17,1 0-14,0 0 2,0 11 26,0 1-5,0 3-14,0 2-8,0 8-3,0 9-35,0 12-83,0 12-119</inkml:trace>
  <inkml:trace contextRef="#ctx0" brushRef="#br0" timeOffset="-3549.78">20693 7675 1147,'0'0'80,"0"0"-49,0 0-23,0 0 47,0 0 46,0 0-29,18 0-46,-18 0-17,0 0-9,0 1-3,0-1-14,0 0-32,0 0-42,0 0-7,0-9-16,0-6-61,-2-5 6,-1-5 43,-3-5 14,2-4-88,1-6-56</inkml:trace>
  <inkml:trace contextRef="#ctx0" brushRef="#br0" timeOffset="-3030.6">20423 5037 339,'0'0'0,"0"0"-12,0 0-45,0 0 24,0 0 29,0 0-16,-9-9-64,9 9-25</inkml:trace>
  <inkml:trace contextRef="#ctx0" brushRef="#br0" timeOffset="-2677.56">20453 5446 1090,'0'0'0,"26"62"-85,-10-10 39,-2 9-78,-7 6-47,-2 12-116</inkml:trace>
  <inkml:trace contextRef="#ctx0" brushRef="#br0" timeOffset="-2424.1">20740 7870 1250,'0'0'9,"0"0"-9,0 0-153,0 0 153,0 0 24,0 0 21,28-30-45,-28 30-10,0 0-77,0 0-67,0 0-66,0-2-119</inkml:trace>
  <inkml:trace contextRef="#ctx0" brushRef="#br0" timeOffset="-608.91">21114 8075 362,'0'0'0,"0"0"-230</inkml:trace>
  <inkml:trace contextRef="#ctx0" brushRef="#br0" timeOffset="-134.9">20885 6892 843,'0'0'93,"0"0"-93,0 0-71,0 0 37,0 0-4,0 0-98,61-37-414</inkml:trace>
  <inkml:trace contextRef="#ctx0" brushRef="#br0" timeOffset="112.12">23517 6958 1054,'0'0'267,"0"0"-267,0 0-574,0 0-173</inkml:trace>
  <inkml:trace contextRef="#ctx0" brushRef="#br0" timeOffset="3229.91">12624 13292 971,'0'0'138,"0"0"-120,0 0-8,96-25 37,-35 6 7,13-6-35,7-1-19,-3 0-95,-13 1-295</inkml:trace>
  <inkml:trace contextRef="#ctx0" brushRef="#br0" timeOffset="4669.58">6755 7540 153,'0'0'353,"36"-96"-338,-19 53-14,-2 3 1,-4 3-1,-5 5 5,-5 5 10,-1 7 10,0 6-6,0 3 14,0 6-23,0 3-11,-4 2-70,0 0-143</inkml:trace>
  <inkml:trace contextRef="#ctx0" brushRef="#br0" timeOffset="5041.45">6423 7336 783,'0'0'55,"0"0"-49,0 0-6,0 0 0,-42 55 17,61-40 54,4 2 10,2-2-52,0 1-14,-7-3 2,-2-1 11,-5-1-16,-4-3-6,-2 1-1,1-3 1,-3-3 10,1-1-2,-1-2-1,1 0 67,5-10 25,9-15-29,18-20-32,24-19-4,28-17-3,32-14-18,22-8-11,15 5-8,-9 16-1,-23 24-9,-31 31-121,-39 21-203,-38 6-688</inkml:trace>
  <inkml:trace contextRef="#ctx0" brushRef="#br0" timeOffset="5935.2">2276 12508 778,'0'0'105,"0"0"-104,0 0 3,0 0 19,-20 73 63,20-48 1,5-4-25,4-2-35,2-3 17,2-7-9,6-6-2,10-3-6,15-16 22,19-16-5,16-13-30,9-4-6,9-8-8,3 0-1,9-1-43,15-6-166,10-12-340</inkml:trace>
  <inkml:trace contextRef="#ctx0" brushRef="#br0" timeOffset="6600.37">9073 12587 565,'0'0'77,"0"0"-26,0 0 21,-70-4 60,56 0-23,4 3-33,0 1-21,3 0-15,5 0 2,2 0-24,0 0-1,13 0-4,17 0 5,11-8 4,12-9-15,5-6-5,1-5-1,-3-6 2,-2-4-2,-8 2-1,-3-1-1,-4 1-29,-1 9-65,-3 5-102,-6 9-126</inkml:trace>
  <inkml:trace contextRef="#ctx0" brushRef="#br0" timeOffset="7019.15">9586 13317 1347,'0'0'12,"0"0"-12,0 0-11,0 0-11,0 0 22,0 0 3,-23 33 6,30-10-8,6 2 0,3-2 2,0 0-3,1-6 1,-1-4 1,1-6-2,2-7 5,8 0 0,7-20 3,12-10 4,12-9 10,9-10-11,8-4 5,7-3-16,4-1-7,-4 0-177,-11-3-496</inkml:trace>
  <inkml:trace contextRef="#ctx0" brushRef="#br0" timeOffset="18733.9">6430 7452 122,'0'0'548,"0"0"-538,0 0 56,0 0 61,0 0-46,0 0-34,56 62 12,-48-44-15,-2 2-9,1-2-11,-2-3 4,-2-5 6,0-2-14,1-4-5,3-4 23,3 0 31,11-15 1,12-14-28,17-15-25,15-11-8,9-7-5,8-3 1,0 2-5,-5 7-5,1 6-129,-8 5-170,-6 6-262</inkml:trace>
  <inkml:trace contextRef="#ctx0" brushRef="#br0" timeOffset="39314.02">10588 13108 116,'0'0'0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1T04:17:31.314"/>
    </inkml:context>
    <inkml:brush xml:id="br0">
      <inkml:brushProperty name="width" value="0.05292" units="cm"/>
      <inkml:brushProperty name="height" value="0.05292" units="cm"/>
      <inkml:brushProperty name="color" value="#FF0000"/>
    </inkml:brush>
  </inkml:definitions>
  <inkml:trace contextRef="#ctx0" brushRef="#br0">599 3412 1164,'0'0'60,"80"-74"-59,-37 38 7,3-1 40,-6 1-8,-10 5-8,-9 6-16,-11 5-4,-9 4-3,-1 5-1,-7 5-8,-14 6-22,-10 2-17,-6 18 9,-2 6 30,4 5-1,7-1 0,12-1 2,9-4-1,5-5 0,2-5 1,0 0-1,0-1 2,0 4-2,0 5 1,0 0 1,-5 0 1,-2-2-3,1-4-2,1-4-33,-2-4-47,7-4-29,0-5-6,0 0 27,0 0 37,0-11-24,0-3 45,0-1 32,0 0 0,0 0 3,0 3 5,0 4 17,0 0-2,0 3-12,0 2-4,7 0-5,3-1-2,0 2-3,4-1-4,2 1 5,-2-1 2,1-1 0,-3 1 1,-5 0 1,-5 3 1,-2 0 2,0 0 4,0 0-9,0 0 2,0 0-2,0 0 8,0 1 13,0 4 4,-7 0 0,0 2 4,3 4-3,-5 1-9,5 3-4,-1-1-4,5-1-1,0-3 1,6-4 1,9-5 11,7-1 13,1 0 3,2-3-7,-4-7-7,-4-1 0,-3-3-13,0-2-7,-5-1-3,-2-1-2,-5 1-2,-2 3-5,0 3 7,-4 3-2,-10 6-8,-2 2-1,2 0 5,-2 2 5,3 4-1,6-1 0,4-3 1,3-2-3,0 0 3,3 0 3,15-3 10,9-11-2,10-3-1,2-5-2,-3-2 10,-2 1-3,-4 0-5,-3-1-3,-4 0 7,-3 1-3,-3 5-4,-7 5-2,-5 5 6,-5 5 4,0 3-1,0 0-11,-9 14-13,-7 10 13,0 7 7,3 5-2,-1 2 2,1-3-4,3-1-2,1-7 1,4-6-1,3-4 0,0-5-1,2-6-6,0-2-33,0-4-48,9 0-97,9-9-193</inkml:trace>
  <inkml:trace contextRef="#ctx0" brushRef="#br0" timeOffset="183.07">1234 3233 164,'0'0'1095,"0"0"-1086,0 0-2,0 0-2,0 0-5,0 0-9,0 0 4,2 31-92,-10-13-139,-2 0-238</inkml:trace>
  <inkml:trace contextRef="#ctx0" brushRef="#br0" timeOffset="297.72">1125 3440 1044,'0'0'170,"0"0"-167,0 0-3,0 0-1,63-33-19,-57 33-154,-3 0-359</inkml:trace>
  <inkml:trace contextRef="#ctx0" brushRef="#br0" timeOffset="451.61">1368 3318 1274,'0'0'0,"0"0"-13,68-29 13,-56 29-8,-5 0-127,-7 9-266</inkml:trace>
  <inkml:trace contextRef="#ctx0" brushRef="#br0" timeOffset="739.5">667 3681 1152,'0'0'60,"0"0"-50,0 0 56,91 0 20,-35 0-10,2 0-53,5 0-16,-3-3-7,0-2-2,-2 1-110,-8-2-123,-6-1-304</inkml:trace>
  <inkml:trace contextRef="#ctx0" brushRef="#br0" timeOffset="2277.74">3216 3052 921,'0'0'0,"0"0"-13,-88 22 13,47 5 54,0 9-13,-3 7 7,8 5-4,9-1-9,13-6-22,12-7-1,2-9-1,24-10-9,10-8 5,10-7 0,6-3 0,4-17-5,-1-8-2,2-8 0,-8-3-4,-5-5 4,-13-6-4,-8-3 4,-13-6-1,-5 2-8,-3 3 8,-5 7-1,-13 13-2,-4 11 3,-6 9-2,1 7-1,0 4 4,4 3 0,9 0 0,5 8 7,7 12 0,2 11 9,0 14 18,0 13-2,0 9-12,0 6 8,-7 1 11,-5-4 1,-4-6-18,5-8-13,-1-8-8,1-10-1,3-7-39,0-8-79,2-6-34,6-13-188,0-4-239</inkml:trace>
  <inkml:trace contextRef="#ctx0" brushRef="#br0" timeOffset="3878.48">3226 3722 1385,'0'0'89,"0"0"-87,0 0 28,0 0 23,0 0-38,0 0-15,0-4-55,0 3-78,0-1-117,1-4-172</inkml:trace>
  <inkml:trace contextRef="#ctx0" brushRef="#br0" timeOffset="4285.82">3481 3503 679,'0'0'304,"0"0"-220,0 0 52,0 0-6,0 0-19,0 0-57,-28 48-15,21-27-17,-3 2-14,0-2-5,3-4-3,0-2-3,0-3-50,2-4-64,0-4-55,1-4-41,2 0-78,2-4-83</inkml:trace>
  <inkml:trace contextRef="#ctx0" brushRef="#br0" timeOffset="4550.97">3369 3478 682,'0'0'178,"0"0"-81,0 0 74,0 0-31,0 0-45,0 0-38,18-2-33,-4 2-2,4-1-4,3-1-6,3-1-7,4-4-5,1-3-38,5-1-171,-1-4-278</inkml:trace>
  <inkml:trace contextRef="#ctx0" brushRef="#br0" timeOffset="5032.65">3917 3207 796,'0'0'111,"0"0"-29,0 0 57,0 0-35,0 0-27,0 0-5,-3 0-12,3 0-19,1 0-16,6 0-2,1 0-11,4 0-10,2 0-1,2 0-1,1 0-6,0 0-46,-2-3-72,-2 0-28,0 0-69,-2-1-100</inkml:trace>
  <inkml:trace contextRef="#ctx0" brushRef="#br0" timeOffset="5317.89">3878 3293 665,'0'0'91,"0"0"-34,0 0 131,0 0-41,0 0-49,0 0-60,7 3-29,3-3-6,1 0-3,2 0-6,-2 0-117,1 0-206,-1 0-425</inkml:trace>
  <inkml:trace contextRef="#ctx0" brushRef="#br0" timeOffset="6659.97">4636 3113 781,'0'0'81,"0"0"-80,0 0 38,0 0 46,0 0-6,0 0-79,-68-22-4,27 46 4,-3 5 2,3 6 3,6 1 1,7 1 5,8-5-6,11-7 3,9-6-2,0-7 1,13-6 1,10-6 25,13-2 10,10-14-8,7-6-28,1-5-6,-2-3 0,-9-2-1,-6-1 0,-10 0-7,-8 2 1,-11-5-1,-8 1 1,0-2 4,-14 2-2,-4 3 4,-2 8 3,2 3 10,0 7-4,1 5 2,4 4 1,2 4-7,4 1-3,0 4 0,4 13 2,2 12 5,1 9 0,0 12 1,2 6 6,2 4-7,-4 0-5,0 1 6,-4-4 7,-8-3-1,-1-6-2,-1-6 3,-2-4-12,3-7-3,-1-8-2,7-6-59,7-5-87,0-11-120,11-1-325</inkml:trace>
  <inkml:trace contextRef="#ctx0" brushRef="#br0" timeOffset="6900.42">4805 3459 750,'0'0'501,"0"0"-501,0 0 0,0 0 87,0 0 5,0 0-47,-16 67-35,11-49-4,2 0-5,-1-4 0,0 0-1,1-4-31,0 0-106,0-7-63,1-3-200</inkml:trace>
  <inkml:trace contextRef="#ctx0" brushRef="#br0" timeOffset="7324.88">5147 3219 1034,'0'0'63,"0"0"-33,0 0 94,0 0-53,76-9-1,-58 9-46,-2 0-21,0 0-1,0-1-2,2-2-31,-2-3-107,3 0-237</inkml:trace>
  <inkml:trace contextRef="#ctx0" brushRef="#br0" timeOffset="7558.79">5280 3118 1343,'0'0'15,"0"0"-12,0 0 78,0 0-41,0 0-19,0 0 0,-5 59-15,1-30 9,2-4-10,0 2-5,-1-2 0,-4-2 0,3-5-23,1-2-63,2-6-97,1-3-31,4-7-143</inkml:trace>
  <inkml:trace contextRef="#ctx0" brushRef="#br0" timeOffset="8089.91">5799 3038 1094,'0'0'143,"0"0"-143,0 0 5,0 0 82,0 0-24,0 0-48,0 0-11,-93 51 1,59-18-5,2 1 0,12-3 3,8-3-1,12-6 0,0-5 1,20-6 6,8-6 0,5-4 10,2-1 0,1 0-6,-1-11-9,-2-5 0,-3 0-2,-7-5-1,-5-1-1,-7-3-6,-6-5 0,-5-5-5,0-10 3,-11-6 4,0 0 4,1 3-5,6 11 5,1 9 0,2 10 2,-2 7 13,0 10 4,-3 1 5,-4 11-20,-5 21-3,-4 19 5,2 15 12,9 6 4,7 1 1,1-1 7,7-10-4,6-4-9,0-7-11,-1-8-6,-1-7 0,-2-5-24,-6-9-67,-2-6-28,-1-8-106,0-7-111,1-1-267</inkml:trace>
  <inkml:trace contextRef="#ctx0" brushRef="#br0" timeOffset="8419.68">5994 3381 973,'0'0'70,"0"0"-51,0 0 105,0 0-38,60-28-28,-46 28-22,-2 4-24,-4 10 0,-2 3-1,-6 2-7,0 4 0,-10 0-1,-8-1 0,-3 0-2,2-3 0,4-4-1,6-6 1,7-4 0,2-3 0,9-2 16,27 0 39,18-11-26,15-7-30,12-6-109,2-7-407</inkml:trace>
  <inkml:trace contextRef="#ctx0" brushRef="#br0" timeOffset="11096.55">2427 4164 1170,'0'0'1,"0"0"4,0 0-5,0 0 50,-3 68-18,-8-43 3,4-4-30,0-5-4,1-1-1,2-6 0,3-2-1,1-5-9,0-2-18,0 0 18,0 0 10,0-7 3,0-7-3,7-3 1,1-2 4,2-1-4,3 2 11,-1 1 9,-1 3 3,1 4 22,-3 1 12,0 4-14,2 2-19,1 3-11,3 0-6,1 0-3,0 10 1,-2 6-5,-5 1 0,-5 4 0,-4-1-1,0 0 0,0-5-1,-6-5-6,3-4-17,1-5-7,0-1 1,2 0 17,0 0 13,0-6 2,0-7-2,7 0 0,4-3 1,1-1-1,1 1 3,1 2 9,0 1 14,0 3-9,-1 4 8,-2 1-14,-2 3 1,-2 2-1,0 0-5,2 5-2,-2 8 0,2 5 1,-4 4 0,-3 1 2,-2 0-4,0-3 3,0-3-4,0-6-2,0-2 0,-2-3-5,-1-3-35,-1 1-29,1-3-86,-3 0-78,3-1-170</inkml:trace>
  <inkml:trace contextRef="#ctx0" brushRef="#br0" timeOffset="11738.62">2855 4226 964,'0'0'126,"0"0"-97,0 0 98,0 0-63,0 0-41,0 0-15,25 12 2,-25 5 0,0 1-5,-3 0 0,-4-5-5,3-1-5,-1-4-40,3-3-5,0-5 7,2 0 20,0 0 23,0 0 1,0-13 0,6-1 0,5-3 5,-2 0 7,1 2 6,1 2 18,0 3-4,-1 4 0,-1 1 8,0 4-6,-2 1-16,2 0-15,0 11-2,-2 4 2,0 1-4,-5 2-1,-2 1-1,0-5 1,0 0-1,-2-3-10,-5-4-15,5-3-13,-3-4-3,5 0 17,0 0 26,0-11 4,0-1-4,0-6 3,7 1 13,4 0 15,-1 0 4,1 4-5,3 1 1,-1 2-8,1 5 0,-1 1-11,1 4-7,-2 0 2,-1 0 0,0 11 0,0 1-2,-4 3-1,-2 1-1,-2 1 1,-3 0-2,0 0-1,-1-2-1,-8-4 0,0-2 0,2-4-38,3-1-45,1-2-85,3-2-68,0 0-130</inkml:trace>
  <inkml:trace contextRef="#ctx0" brushRef="#br0" timeOffset="12148.8">3389 4186 674,'0'0'73,"0"0"-37,0 0 130,71-77-60,-51 55-18,-8 4-21,-3 3-13,-5 7-8,-4 4 9,0 2-7,-9 2-19,-9 2-26,-5 13-3,-3 11 3,-1 12 6,0 9 4,-2 9 10,2 4 21,6-2-20,5-4 26,11-6-38,3-10-8,2-7-3,0-10 1,-1-6-2,0-7-22,-2-5-36,1-3-26,-2 0-71,-3 0-25,-2-8-158,2-6-130</inkml:trace>
  <inkml:trace contextRef="#ctx0" brushRef="#br0" timeOffset="12311.63">3250 4379 562,'0'0'516,"0"0"-500,0 0 42,69-27 30,-44 24-59,4 1-29,-2-1-9,-6 1-184,-9 0-253</inkml:trace>
  <inkml:trace contextRef="#ctx0" brushRef="#br0" timeOffset="12876.46">1322 4071 1226,'0'0'53,"0"0"-45,0 0-8,0 0 93,-2 70 5,-4-35-67,-4 0-25,3-6-4,-1-2-1,0-6-1,0-5-42,3-6-117,-1-6-83,1-4-166</inkml:trace>
  <inkml:trace contextRef="#ctx0" brushRef="#br0" timeOffset="13567.12">1166 4100 798,'0'0'105,"0"0"-59,0 0 46,0 0-22,66-48-31,-34 40-20,4 1-8,0 2-4,3 1-6,-3 2-1,-4 2-10,-5 0-36,-6 2-24,-9 9-29,-7 4 1,-5 3 58,0 2 27,-3 1 13,-6 4 4,0-2 44,2 2 20,0-2-13,4 2-17,1-2-23,1-3-10,1-4 5,0-6 7,1-4 0,4-3 8,4-3 12,3 0-3,1-1-4,1-11-14,0-4-10,-3-5-2,-4-1-2,-5-3-2,-2-4-3,0-1-47,-12 5 7,-2 5-10,1 9 29,9 7 10,-3 1-8,7 3 8,0 0 8,0 0 6,0-2 2,9-2 35,14-4 15,8-6-10,6-3-19,-2-1 4,-2 0 0,-4 0-1,-8 2 12,-5 2-6,-6 4-16,-6 3 18,-4 4-3,0 3-3,0 0-8,0 0-11,-6 2-7,-5 12 0,-4 11 2,3 6 4,1 7 1,2 1-6,2-1 2,5-3-5,0-5 0,2-6-6,0-6-11,0-3-47,0-8-7,0 0-47,0-6-68,-4-1-111,-2 0-196</inkml:trace>
  <inkml:trace contextRef="#ctx0" brushRef="#br0" timeOffset="13711.6">1639 4157 723,'0'0'255,"0"0"-248,0 0 55,69-32 43,-54 29-59,4 0-34,1 1-12,3 0-50,2-2-119,1 3-167</inkml:trace>
  <inkml:trace contextRef="#ctx0" brushRef="#br0" timeOffset="14239.51">1910 4110 746,'0'0'237,"0"0"-233,0 0 39,0 0 11,0 0-24,-63 43-23,56-20-7,3-2-1,4-2-12,0-3-19,0-5-24,10-7 11,1-4 34,1 0 11,1-9 3,-1-5 2,-1-3 4,-2 3-4,-2 1 26,-2 5 5,-3 2-4,0 5-1,-2 1-15,0 0-16,0 6-18,0 4 14,0 2 2,3-3 2,5 0 0,-1-4 0,2-3 2,3-2-2,6 0 6,1-7-3,3-5-1,-1-5 0,-3-2 4,0 0 0,-7-1-3,-4-1 3,-4-3 2,-3-3 3,0-3 10,0-1 2,-7 6 16,3 9 30,1 7-27,1 7 22,-1 2-32,-2 7-32,-3 18-8,-1 10 8,0 9 6,4-1-1,5-2-2,0-6-3,2-5 0,12-7-2,4-5-35,0-3-50,3-5-55,-3-2-65,-2-6-217</inkml:trace>
  <inkml:trace contextRef="#ctx0" brushRef="#br0" timeOffset="16646.54">3765 4400 814,'0'0'309,"0"0"-263,0 0 81,0 0 21,0 0-101,0 0 2,24 0-44,-7 0-3,3 0-2,2-4 0,2 2-20,0 0-84,1 1-120,-6-1-167</inkml:trace>
  <inkml:trace contextRef="#ctx0" brushRef="#br0" timeOffset="16820.68">3792 4496 1167,'0'0'198,"0"0"-192,0 0 13,0 0 21,0 0-10,75-16-30,-43 16-21,4-2-130,3-1-143,-5-4-355</inkml:trace>
  <inkml:trace contextRef="#ctx0" brushRef="#br0" timeOffset="17043.22">4293 4291 1272,'0'0'49,"0"0"-45,0 0 122,0 0-60,0 0-43,0 0-11,-39 50-3,27-18-4,1-1-4,4-2-1,3-4-26,1-5-48,3-7-71,0-6-28,0-7-128,10 0-68</inkml:trace>
  <inkml:trace contextRef="#ctx0" brushRef="#br0" timeOffset="17254.45">4245 4335 693,'0'0'208,"0"0"-99,0 0 96,0 0-52,0 0-48,0 0-76,45 4-14,-18 21 24,-2 5 9,-2 1-31,-5 0 8,-1-3-17,-1-3-5,-3-7-3,-2-4 0,1-5-8,3-6-64,2-3-22,3-4-88,1-13-87,-1-9-204</inkml:trace>
  <inkml:trace contextRef="#ctx0" brushRef="#br0" timeOffset="17480.12">4570 4200 595,'0'0'525,"0"0"-478,0 0 86,0 0 51,0 0-73,0 0-56,-16-14-38,12 47 6,-1 10 19,-2 2 5,-2-1-28,3-4-12,-1-4-3,2-5-4,2-6-5,2-7-44,1-6-69,0-6-40,0-6-107,9 0-132</inkml:trace>
  <inkml:trace contextRef="#ctx0" brushRef="#br0" timeOffset="17708.64">4809 4322 1183,'0'0'121,"0"0"-54,0 0 46,0 0-66,0 0 29,-2 65-34,-3-37-34,3-3-5,0-2-3,-1-3-2,2-5-57,-2-7-46,3-5-80,-4-3-106,1-5-215</inkml:trace>
  <inkml:trace contextRef="#ctx0" brushRef="#br0" timeOffset="17880.67">4755 4224 1076,'0'0'150,"0"0"-137,0 0 100,0 0-4,72-55-64,-49 55-23,-3 0-16,4 0-6,-6 9-9,-2 5-91,-7 3-125,-5 1-199</inkml:trace>
  <inkml:trace contextRef="#ctx0" brushRef="#br0" timeOffset="18085.57">4734 4506 1212,'0'0'15,"0"0"15,0 0 130,0 0-70,0 0-33,0 0-31,23 0 6,-3 0-6,5 0-26,2 0-9,1 0-99,-1 0-172,-6 0-330</inkml:trace>
  <inkml:trace contextRef="#ctx0" brushRef="#br0" timeOffset="18341.67">5250 4448 1236,'0'0'41,"0"0"79,0 0-3,0 0-66,0 0-9,0 0-30,56-10-11,-39 8-1,2 2-40,-1-1-115,-5 0-166,-5 1-294</inkml:trace>
  <inkml:trace contextRef="#ctx0" brushRef="#br0" timeOffset="18500.78">5216 4525 1386,'0'0'86,"0"0"-85,0 0 40,0 0-9,0 0-27,0 0-5,78 7-159,-49-7-404</inkml:trace>
  <inkml:trace contextRef="#ctx0" brushRef="#br0" timeOffset="19460.79">5972 4193 719,'0'0'8,"0"0"18,0 0-26,-84 14 47,51 5 32,-1 6-6,5 2-32,4 4 33,9-2 7,12-4-30,4-4-26,4-5-9,14-5-1,3-7 14,6-4-1,3 0-14,6-12 2,1-6-9,-2 0-1,-4-3-4,-2-3 0,-6-3-2,-2 0-2,-6 1-9,-8 0 1,-5 3 6,-2 4 0,-1 1-3,-13 2-5,-2 0 1,-5 0 3,1-1-7,3 1-10,0 0 5,3-3 6,3 3 10,-1-2 0,1 2-16,3 1 19,0 4 1,5 4 2,2 2 7,1 3 9,0 2-4,0 0-8,0 0-1,0 6 5,1 8 3,4 6 49,4 8 10,0 6-15,-4 5-17,2 7 3,-3 5-19,1 4 10,-4 3-9,-1 1-10,0-1-5,0-3-4,-6-7-5,2-8 0,2-10-1,1-8-21,1-7-87,0-7-105,0-7-147</inkml:trace>
  <inkml:trace contextRef="#ctx0" brushRef="#br0" timeOffset="20093.35">6083 4513 558,'0'0'223,"0"0"-19,0 0 13,0 0-72,0 0-12,0 0-49,-14 59-15,12-36-16,0 0-29,-1-4-17,2 0-5,0-3-2,1-3-5,0-4-97,0-3-40,0-5-128,7-1-154</inkml:trace>
  <inkml:trace contextRef="#ctx0" brushRef="#br0" timeOffset="20758.66">6459 4232 785,'0'0'81,"0"0"-66,0 0 110,0 0-47,0 0-33,0 0-34,-48-46-11,31 46-1,-2 0-2,3 11-2,3 1-1,3 1-2,3-1-3,7 1 8,0-2 2,0-1 1,11 0 4,4-3 17,4-1 12,0 0 1,-1-1 6,-4 0-14,0 3 12,-4 3-9,-2 2-12,-4 2 0,-4 0-2,0-1 1,0 0-4,-11-2-5,-3 0-2,-4-6-1,-2 0-1,-1-4-2,-1-2 2,5 0-3,1-4 3,5-6 1,6 0-2,1-3-2,4 0-17,0-1-56,0 2-29,12 0-74,6 3-121,3 2-191</inkml:trace>
  <inkml:trace contextRef="#ctx0" brushRef="#br0" timeOffset="21074.77">6632 4478 1298,'0'0'45,"0"0"-34,0 0 109,0 0-67,0 0-1,0 0-19,-9 43 12,1-22 0,2 0-21,0 0-13,3-2 17,-1 0-24,3-4-1,-1-2-3,0-2 0,2-6-28,-2 1-68,2-6-48,0 0-110,0-4-154</inkml:trace>
  <inkml:trace contextRef="#ctx0" brushRef="#br0" timeOffset="22078.85">6880 4395 311,'0'0'54,"0"0"44,0 0 0,0 0 8,0 0-32,0 0-6,-4-2 7,4 2-17,0 0-15,0-1-10,0 1 2,0 0-1,0 0-3,0 0-3,0 0 12,0-1-2,-1 1-3,-1 0-9,0 0-5,2 0-5,-2-1-8,0 1-8,1 0 4,-1-1-2,2 1 0,0 0 1,0 0 9,0 0 11,0 0 0,0 0-4,0 0-1,0 0-1,0 0-7,0 0-3,4 0-2,10-2 1,9-2 2,9 0 6,7-2 4,2-1 4,-1 0 2,-1 1-6,-7 0-9,-6 2-6,-6 0-2,-5 2-1,-5 2-25,-3 0-70,-4 0-127,-3 1-136,0 4-434</inkml:trace>
  <inkml:trace contextRef="#ctx0" brushRef="#br0" timeOffset="22355.59">7053 4224 1056,'0'0'70,"0"0"72,0 0 53,0 0-88,0 0-50,0 0-39,-25 49 9,23-6 31,2 1-37,-3-1-5,3-2-16,-2-5 0,2-7-11,0-6-115,0-5-90,0-9-244</inkml:trace>
  <inkml:trace contextRef="#ctx0" brushRef="#br0" timeOffset="23196.61">7638 4247 337,'0'0'543,"0"0"-526,0 0 102,0 0 22,0 0-67,0 0-6,-28-41-57,4 41-11,-8 16-1,-2 6 1,0 6 3,2 4 6,6 2 21,8-1-1,10-4-4,8-6-7,0-6 0,4-7-10,17-7 2,6-3 8,7-5-2,5-12-9,-1-4-5,-3-2 2,-7 2-1,-7-2-2,-5 2 1,-8 3 0,-6 2-2,-2 1-1,0 0-1,-5 2 0,-3 0 1,1 1 0,1 3 1,0-1-1,1 2 1,-2 1-5,0-3-7,-2-1-3,0-1-2,-1-3-3,2-1-7,1 1 3,2 1 3,3 3 21,0 0 0,2 3 0,0-2 0,0 1 0,0 4 0,0-2 4,0 3 9,0 1 6,0 2 13,0 1 3,0 0-7,0 0-4,0 0 3,0 3-7,0 10-9,0 11 20,-3 8 6,-1 8 5,-3 8-10,2 3 2,0 0-14,-1 0 3,4-4-11,0 0-3,-1-3-3,3-7 12,0-7-13,0-5-5,0-5 1,0-6-1,-2-4 0,0-5 0,0-3-3,0-2-23,-1 0-25,-1 0-36,-2-9-49,0-3-34,0-1-47,3 0-152,1 0-158</inkml:trace>
  <inkml:trace contextRef="#ctx0" brushRef="#br0" timeOffset="24368.68">7756 4582 1105,'0'0'160,"0"0"-142,0 0 164,0 0-94,0 0-56,0 0-20,0 0 3,7 52 12,-12-23 6,-1-3-22,3-3-4,1-2-6,0-6-1,2-2-7,0-3-36,0-6-34,0 0-12,0-2-83,0-2-20,0-3-130,0-10-293</inkml:trace>
  <inkml:trace contextRef="#ctx0" brushRef="#br0" timeOffset="24610.66">7669 4603 733,'0'0'210,"0"0"-78,0 0 66,0 0-36,0 0-84,0 0-29,28-3-23,-3 3 3,2 0-12,1 0-17,2 0-4,1-3-100,3-4-182,-2-3-403</inkml:trace>
  <inkml:trace contextRef="#ctx0" brushRef="#br0" timeOffset="25146.72">8202 4318 686,'0'0'185,"0"0"-155,0 0 107,0 0-24,0 0-37,0 0-21,-13-56-45,-2 49-10,-3-1 0,-2 8 0,-2 0-7,-3 0-1,-1 13-1,5 1 3,6 3 3,9 1 1,6-1-1,0-1 3,14-2 0,4-1 2,1-3 3,0 0 21,1-2 7,3 2 12,0-1-4,0 0-18,-3-1-10,-5-1-8,-5 2-1,-5 0-2,-5 2-1,0 0 0,0 0 3,-12-2 2,1 0 3,-5-2-4,2-4 2,-3 3-7,2-4 2,2-2-2,-1 0-1,4 0-4,2-2-7,1-6-20,3 0-42,3-2-23,1 0-77,0 4-195</inkml:trace>
  <inkml:trace contextRef="#ctx0" brushRef="#br0" timeOffset="25461.47">8334 4532 909,'0'0'111,"0"0"-40,0 0 83,0 0-45,0 0-12,0 0-20,1 53-10,-1-33 4,-3 0-33,0 0-15,0 0-9,0-2-10,2-1-3,-1-3 0,0-5-1,-1-2-16,1-4-39,1-2-31,0-1-3,1-3-28,0-9-72,0-6-210</inkml:trace>
  <inkml:trace contextRef="#ctx0" brushRef="#br0" timeOffset="25904.28">8277 4505 646,'0'0'78,"0"0"-77,0 0 129,0 0-6,0 0-9,0 0-5,-29-1-11,29 1 36,0 0-53,0 0-21,0 0-13,0 0-7,0 0-18,0 0-7,0 0-11,0 0-3,0 0-1,0 0-1,0 0 1,0 0-1,0 0 2,5 0 5,8 0 7,5 0 15,1 0-4,1 1-8,-2 0-2,-2-1-6,-3 0-5,1 0-2,0 0-1,-3 0 0,2 0-1,-6 0-1,-3 0-2,-3 0-13,-1 1-29,0-1-74,0 0-106,0 0-237</inkml:trace>
  <inkml:trace contextRef="#ctx0" brushRef="#br0" timeOffset="30113.65">6734 5136 1149,'0'0'0,"0"0"0,0 0 20,-32 64 5,24-39 8,3 2-24,4-1-8,1-1 3,0-4-2,10-9-1,6-5 0,5-7 5,5 0-2,2-6 3,-1-12 9,-3-5 6,-5 0 8,-7-2 15,-5 1-16,-7-2-14,0 5-9,-17 1-6,-9 6-22,-6 6-24,0 4 7,3 4 8,5 0 3,6 0 12,7 0 10,6 2 4,5 1-1,0-3 3,5 0 7,14 0 28,5 0 18,3-1-17,0-7 5,-3 1 0,1-1-9,0-4-15,2-1-9,5-1-6,-2-1 1,-5 0-3,-7 1 2,-9 2 1,-7 2 0,-2 0 3,-2 3-6,-10 1-1,-1 2-4,1 4-9,-1 0 4,2 4-3,1 9 4,5 2 8,1 6 0,4 4 2,0 3-1,0 3 5,0-1-4,-2 0-1,-5-1 0,-4-2 0,1-1 0,1-5-2,3-5-50,4-6-120,2-5-102,-1-5-336</inkml:trace>
  <inkml:trace contextRef="#ctx0" brushRef="#br0" timeOffset="30323.76">6615 5275 917,'0'0'72,"-3"56"-71,3-28 105,0-5-44,0-2-54,9-6-8,7-5-61,4-5-91,3-5-72,4 0-26</inkml:trace>
  <inkml:trace contextRef="#ctx0" brushRef="#br0" timeOffset="30553.72">7171 5090 567,'0'0'445,"0"0"-358,0 0 67,0 0 17,59 28-84,-47 12 4,-6 4-26,-6 6-44,0-2 8,-11-1-15,-12-5-14,-10-5-12,-13-5-128,-11-5-100,-11-7-272</inkml:trace>
  <inkml:trace contextRef="#ctx0" brushRef="#br0" timeOffset="31127.57">4047 5527 1458,'0'0'51,"0"0"-49,0 0 36,0 0 30,-9 63-7,5-32-35,-1-3-21,2-3-5,1-4-3,2-5-47,0-6-62,0-7-95,7-3-125,0-7-199</inkml:trace>
  <inkml:trace contextRef="#ctx0" brushRef="#br0" timeOffset="31308.65">4044 5577 1057,'0'0'202,"0"0"-148,0 0 117,0 0-67,0 0-45,0 0-39,59-5-4,-36 36 8,0-3-15,-2-1-4,1-5 0,-4-5-5,-1-3-8,1-6-47,3-5-65,-1-3-92,1 0-59,-6-13-116</inkml:trace>
  <inkml:trace contextRef="#ctx0" brushRef="#br0" timeOffset="31518.74">4329 5548 756,'0'0'190,"0"0"-93,0 0 67,-23-59-7,18 59-18,-1 0-67,-1 7-45,0 13 1,1 9 20,1 3-10,4 2-19,1-2-9,0-3-8,0-4-2,1-4-21,4-5-43,1-4-58,1-7-82,6-5-67,2 0-148</inkml:trace>
  <inkml:trace contextRef="#ctx0" brushRef="#br0" timeOffset="31750.6">4597 5587 993,'0'0'291,"0"0"-290,0 0 113,0 0-8,0 54-6,-2-27-31,-6 2-50,-2-4 6,1-2-22,4-7-3,3-3-31,2-4-61,0-5-43,0-4-118,0 0-160,2-9-224</inkml:trace>
  <inkml:trace contextRef="#ctx0" brushRef="#br0" timeOffset="31936.68">4548 5543 1057,'0'0'87,"0"0"-6,0 0 53,0 0-40,0 0-47,67-43-32,-46 43-11,2 0-4,-1 6-5,-3 7-113,-6 1-104,-6 3-236</inkml:trace>
  <inkml:trace contextRef="#ctx0" brushRef="#br0" timeOffset="32120.7">4506 5796 926,'0'0'454,"0"0"-447,0 0 119,0 0-22,0 0-55,0 0-36,37 12-12,-6-10-1,4-2-57,5 0-87,2-9-150,-1-2-280</inkml:trace>
  <inkml:trace contextRef="#ctx0" brushRef="#br0" timeOffset="32377.62">5016 5749 436,'0'0'777,"0"0"-763,0 0-14,0 0 63,62-13-37,-49 13-24,-4 0-2,3 0-46,-3 0-34,0 0-68,0 0-154,-2 0-433</inkml:trace>
  <inkml:trace contextRef="#ctx0" brushRef="#br0" timeOffset="32550.54">5035 5796 921,'0'0'401,"0"0"-372,0 0-29,0 0 22,67-2-22,-42 2-92,1-1-257</inkml:trace>
  <inkml:trace contextRef="#ctx0" brushRef="#br0" timeOffset="33286.51">5931 5690 50,'0'0'892,"0"0"-821,0 0 67,0 0 15,0 0-54,0 0-52,-62-49-27,28 57-14,-4 15 1,3 10 4,4 5 5,8-1 1,9-1-4,8-5-4,6-6-4,0-9-2,15-4 1,6-8 1,6-4 1,8-4-6,6-15-3,0-7-18,-1-4-8,-6-3 12,-7-2 2,-8-1 4,-7 1-1,-12-2 5,0 1-1,-14-1-12,-7 3 13,-3 0 7,0 3 0,1 5 0,1 8 20,6 6 4,5 6 10,1 6 5,2 7-19,1 20-8,2 15 9,0 17 20,3 12 1,1 5-7,-2-2-10,1-6 0,2-9-22,0-9-2,0-10-1,2-7-56,2-7-89,1-7-95,-5-7-152</inkml:trace>
  <inkml:trace contextRef="#ctx0" brushRef="#br0" timeOffset="33636.26">5983 6040 23,'0'0'1128,"0"0"-1114,0 0 28,0 0 61,0 0-14,60-23-30,-44 23-38,-1 0 9,-1 0-2,-5 11-14,-9 4-7,0 4-3,-11 3-4,-12 0-7,-4 0-8,-1-1-8,3-2 5,8-7-1,5-5 12,7-1 7,3-6 1,2 0 15,0 0 22,11 0-6,8 0-6,10-4-12,6-7-14,5-1-46,1-3-188,-4-3-229</inkml:trace>
  <inkml:trace contextRef="#ctx0" brushRef="#br0" timeOffset="34057.96">6511 5787 11,'0'0'1058,"0"0"-1049,0 0 53,0 0 69,-43-54-71,22 49-18,-3 5-36,-1 0-6,-1 0-1,2 12-1,5 3 0,6 4-3,8 1 3,5 0-2,5-2 4,13 0 8,5-4 14,4-1 32,-3 0 0,-2-2 4,-5 1-2,-4-1-19,-5 2-12,-8-1-10,0 0-2,0 0-7,-8-1-1,-10-2-4,-3 0-1,-2-5-10,2-2-9,3-2-6,4 0-8,5 0 0,7 0-20,2 0-37,0 0-129,15 0-203,8 0-385</inkml:trace>
  <inkml:trace contextRef="#ctx0" brushRef="#br0" timeOffset="34485.83">6539 6066 1239,'0'0'2,"0"0"71,0 0 79,0 0-95,0 0-5,0 0-34,34-33-1,-21 33 11,-1 6-10,-3 8 3,0 7-8,-6 4-5,-3 2 7,0 4-9,-14-1-6,-5-2 0,-4-3 0,-1-7 0,-2-3-5,2-8-4,3-5-4,5-2 1,0 0 8,8-11 4,2-4 2,5 1 7,1-1 12,4 3 11,14 2-3,3 4-7,3 4-14,2 2-2,-1 2-3,-3 8-1,-1 1-2,-3 2-3,0-4-17,-2-1-61,0-2-55,0-2-58,2-4-54,3 0-134,6-11-182</inkml:trace>
  <inkml:trace contextRef="#ctx0" brushRef="#br0" timeOffset="34804.45">6989 5949 1009,'0'0'187,"0"0"-137,0 0 106,0 0-57,0 0-39,66-7 4,-34 6-23,-2 1-18,0-2-23,-3 1-1,-5 0-85,-3-1-83,-8-2-198,-9-2-460</inkml:trace>
  <inkml:trace contextRef="#ctx0" brushRef="#br0" timeOffset="34981.64">7140 5821 1449,'0'0'36,"0"0"-35,0 0 131,0 0-72,0 0-14,-28 69 12,15-26-35,-1-5-18,5-1-5,1-5-1,7-4-59,1-8-145,18-10-195</inkml:trace>
  <inkml:trace contextRef="#ctx0" brushRef="#br0" timeOffset="35312.42">7576 5818 1341,'0'0'66,"0"0"-38,0 0 74,0 0-42,0 0-11,0 0-1,0 67-34,0-42-8,-2 0-3,-3-1-3,-2 1 0,0-1-20,-1 0-19,-1-1-36,2-4-2,0-5 9,7-5-61,0-8-24,3-1-41,15-8 18,2-9-36,5-1-32</inkml:trace>
  <inkml:trace contextRef="#ctx0" brushRef="#br0" timeOffset="35744.66">7717 5789 1260,'0'0'29,"0"0"-24,0 0 90,0 0-38,-86 8-18,49 24-14,4 9-16,7 3-1,12 0 5,14-3 7,0-4 5,15-6-2,10-7-1,4-7 0,1-9 3,3-7-10,-3-1-2,4-11-1,-4-9-5,-3-6-2,-6-3 1,-7-3 0,-7-3-3,-7-4-3,0-3-9,-12 1-9,-10 4-6,-1 8-18,2 8 20,-2 9-17,5 5-10,0 3-7,2 4-29,2 0-45,7 0-24,6 0-107,1-6-18,0-3-205</inkml:trace>
  <inkml:trace contextRef="#ctx0" brushRef="#br0" timeOffset="35956.71">7686 5569 150,'0'0'770,"0"0"-727,0 0 107,0 0 33,0 0-34,0 0-99,0 0 7,9 74 42,-9-12-32,0 9-21,-5 5-13,-4-3 4,0-2-20,2-6-8,3-8-7,4-7-2,0-7-14,0-8-59,5-7-104,3-8-126,1-8-304</inkml:trace>
  <inkml:trace contextRef="#ctx0" brushRef="#br0" timeOffset="36380.57">7918 6277 1164,'0'0'152,"0"0"-30,0 0 0,0 0-27,0 0 0,-7 72-47,0-45-31,2-1-10,-4-3-7,7-3 0,-3-4-33,4-5-85,1-5-81,0-6-122,0 0-238</inkml:trace>
  <inkml:trace contextRef="#ctx0" brushRef="#br0" timeOffset="36609.6">7831 6295 1103,'0'0'99,"0"0"-16,0 0 126,0 0-107,0 0-23,0 0-46,35-51-26,-11 47-5,13 1-2,4 3-14,2-2-100,-1 1-134,-4-3-165</inkml:trace>
  <inkml:trace contextRef="#ctx0" brushRef="#br0" timeOffset="37044.93">8309 5910 302,'0'0'675,"0"0"-642,-36-55 32,18 42 58,-1 4-53,1 5-26,-2 4-29,-1 0-10,-1 12-5,-1 12 0,6 4-1,8 6 1,9-3 0,0-3 2,15-5-2,4-6 4,2-3 3,-1-7 34,1-1 33,2-4 1,-3 2-6,-1 3-16,-2 5-9,-7 5-17,-5 4-10,-5 3-7,-3-2-6,-15-2-1,-4-3-3,-2-6-6,1-4-24,1-6-4,4-1 10,1 0-1,2-7 2,3-2-9,5 0-30,3-1-96,4 1-112,7 2-362</inkml:trace>
  <inkml:trace contextRef="#ctx0" brushRef="#br0" timeOffset="37291.06">8419 6193 1419,'0'0'28,"0"0"-2,0 0 112,0 57-44,-4-33-25,-2 0-44,4-2-14,2 0 2,-2-3-9,2-2-4,0-3 0,0-3-18,0-5-46,0-2-87,0-4-49,0 0-80,0-8-209</inkml:trace>
  <inkml:trace contextRef="#ctx0" brushRef="#br0" timeOffset="37474.65">8348 6172 1043,'0'0'257,"0"0"-185,0 0 120,0 0-69,0 0-61,0 0-39,88-24-19,-46 24-4,3 0-12,3 0-182,0 0-317</inkml:trace>
  <inkml:trace contextRef="#ctx0" brushRef="#br0" timeOffset="39285.75">10096 5081 690,'0'0'119,"0"0"-82,0 0 143,0 0-68,0 0-48,0 0-16,-66-33-7,45 38-10,0 14 4,1 8-2,2 7 0,2 7-3,2 3-10,3-1 2,6-5 0,5-10-3,5-8-11,22-13 4,11-7-1,10-2-7,3-17-4,-3-7-7,-7-3 4,-8-3 2,-9 1-1,-9 0 1,-8 4 1,-7 1 1,-2 1-1,-18 3-7,-8 0 3,1 2-1,-1 0-7,6 1 2,6 2 10,4 0 1,6 5 1,1 1-2,1 4 0,2 4 2,0 1 11,2 2 0,0 0-1,0 1-1,2 17-6,15 13 11,2 15 35,3 7-4,-2 4-20,-7 3-2,-7-1-10,-3-3-6,-3-6-6,0-8 0,0-9-3,0-8-1,0-5-28,0-5-47,0-6-67,4-1-97,3-6-39,4-2-140</inkml:trace>
  <inkml:trace contextRef="#ctx0" brushRef="#br0" timeOffset="39724.9">10369 5468 788,'0'0'366,"0"0"-243,0 0 82,0 0-75,0 0-56,0 0-34,0 0 8,-12 68-34,10-45 9,1-3-22,0-1-1,1-4-57,0-4-132,0-6-168,2-5-500</inkml:trace>
  <inkml:trace contextRef="#ctx0" brushRef="#br0" timeOffset="40170.85">10571 5178 1109,'0'0'36,"0"0"-30,0 0 63,0 0-3,0 0-27,-34-59-27,19 55-11,-1 1 19,-1 3 2,1 0-6,2 10 5,2 6-9,7 2-2,5 3 7,0 2 1,13-2 9,5 0 15,2 0-1,0-1 14,1 2-4,-2 0-15,-3 0-2,-5 0-12,-6-2-7,-5-2-7,0-4-1,-4-3-3,-10-5 0,-5-3-2,-2-3-2,0 0 0,2-1-12,3-8-5,4 0-7,4-1-12,4 2-14,4 1-59,0-1-100,10 2-119,8 1-496</inkml:trace>
  <inkml:trace contextRef="#ctx0" brushRef="#br0" timeOffset="40383.3">10719 5418 1468,'0'0'25,"0"0"-3,0 0 131,0 56-68,-5-34-30,3-3-47,0-2-4,2-4-2,0-4-4,0-4-44,2-5-111,6 0-105,2-7-306</inkml:trace>
  <inkml:trace contextRef="#ctx0" brushRef="#br0" timeOffset="40600.68">10906 5236 1330,'0'0'78,"0"0"-46,0 0 88,0 0-55,68-11-16,-54 11-37,-1 0-12,0 0-41,-3 0-95,-3 4-181,-2 0-374</inkml:trace>
  <inkml:trace contextRef="#ctx0" brushRef="#br0" timeOffset="40758.89">10960 5351 1499,'0'0'0,"0"0"0,0 0 39,0 0-39,0 0-7,0 0-234,76-2-339</inkml:trace>
  <inkml:trace contextRef="#ctx0" brushRef="#br0" timeOffset="41326.5">11459 5204 1127,'0'0'13,"0"0"20,0 0 88,-85-23-38,52 23-19,-1 21-32,1 10-12,8 5 6,11 6-4,12 0-13,2-6-5,12-5-1,6-9-1,5-8-1,0-5-1,3-9 2,2 0-2,2-11-2,-2-9-9,-2-8-12,-3-3 0,-5-7 1,-6-1 6,-5-4-1,-7-2 13,0-1 2,-3 0 2,-12 0 4,-1 7 6,-1 9 7,2 11 1,2 10-3,3 7-6,0 2 7,2 24-6,1 13 8,2 14 19,4 8 15,1 6-13,0 1-6,0-1 4,2-9-18,4-7-8,3-9-9,-2-7-2,2-6-9,-2-5-38,-2-6-56,-2-7-33,0-5-69,-1-4-78,4 0-133</inkml:trace>
  <inkml:trace contextRef="#ctx0" brushRef="#br0" timeOffset="41798.67">11612 5567 795,'0'0'158,"0"0"-79,0 0 120,0 0-92,0 0 10,13-59-49,-4 56-32,-2 3-3,2 3-15,-2 14-11,0 10 3,-5 4 3,-2 3-4,0-1-9,-14-2-4,-2-3-18,-4-9-21,0-4-16,3-7 20,0-8-10,4 0 20,4-2 29,5-9 14,2-1 51,2 0 4,0-1-13,4 4-15,5 1 3,4 5-14,2 3-11,3 0-16,1 4-3,2 7 0,0 2-16,2-2-60,-2-1-52,0-2-113,0-3-215</inkml:trace>
  <inkml:trace contextRef="#ctx0" brushRef="#br0" timeOffset="42286.66">12016 5208 809,'0'0'198,"0"0"-175,0 0 83,0 0 39,0 0-40,0 0-64,19-54-41,-34 51 2,-4-1-1,0 0-1,1 2 2,-3 1-2,1 1 0,0 0-3,4 11-3,6 7 0,6 9 1,4 4 2,7 3 3,9-2 0,2-5 5,0-4 26,-3-5 4,-3-1 3,-2-3 2,-1 1-6,-2-1-6,-4-1-8,-3 0-8,0-2-4,0-1 0,-12-4-7,0-3-1,-5-2-6,0-1-19,0 0-12,2-7-2,3-2 2,1-1-10,3 3-32,2 1-9,4 1-14,2 1-69,5 1-235</inkml:trace>
  <inkml:trace contextRef="#ctx0" brushRef="#br0" timeOffset="42849.65">12153 5503 428,'0'0'632,"0"0"-620,0 0 42,0 0 39,0 0-57,0 0-11,0-12-19,0 6 35,4 1 44,3-1-30,0 3-2,2 3-9,0 0-4,3 3-12,0 16-12,-2 4 10,-5 6-2,-3 4-16,-2-1-1,-7-2-7,-7-3-8,-3-4-11,-2-6-21,3-4 24,0-7-7,5-5 1,1-1 10,2-1 10,1-8 2,1-3 0,2-3 4,1 3 3,0 2 3,3 3 12,0 4 4,0 2-6,3 1-7,8 0-3,5 1-4,2 8 6,2-2 5,-2 1 0,-1 0-10,-2-2 6,-1 0-11,-2 1 0,-1 0-1,0 1-1,1 1-20,-1-1-64,0 1-21,1-2-41,0-1-71,-1-2-111,0-3-151</inkml:trace>
  <inkml:trace contextRef="#ctx0" brushRef="#br0" timeOffset="58057.72">4700 4664 458,'0'0'47,"0"0"-33,0 0 39,0 0 42,0 0-48,0 0-34,0 0-7,0 0 8,0 0 3,0 0-4,0 0-4,0 0-7,0 0 2,0 0 7,0 0 13,0 0 19,0 0 9,9 0-5,4 0-37,1-1-5,0-1 16,-1 0-4,-1 1-5,1-1-7,-3 0-4,-1 1-1,0 0 0,-3 1-3,-1-1-4,-3 1-4,-1 0 2,-1 0-10,0 0-29,-5 0-17,-11 0 14,0 0-11,-2 0-6,3 0-1,1 1 43,2 0 26,3 0 35,2-1 8,4 2 3,3-2 12,0 0 31,0 2-14,0-2-26,3 1-20,7-1-17,3 0 0,1 0-3,1 0-3,-1 0-4,-4 0 0,-3 0-2,-3 0-1,-2 0-1,-2 0-8,0 0-9,0 0-9,0 0 1,-2 0 6,-8 0 16,-3 5 2,-1-1 3,1 0 0,1 0-1,3-1 1,5-1 2,2-2 10,2 0 12,0 0 20,0 0 2,0 0-6,2 0-14,4 0-23,1 0-1,-2 0-2,-1 0-3,-2 0-18,-1 0-3,-1 0-5,1 0 0,0 0 12,-1 0 1,2 0-1,-2 0 3,0 0-7,1 0-8,-1 0-37,0 0-28,0 0 23,0 0 2,0 0 12,0 0 24,0 0-1,0 0-94,2 0-240</inkml:trace>
  <inkml:trace contextRef="#ctx0" brushRef="#br0" timeOffset="58844.7">4247 4628 769,'0'0'206,"0"0"-189,0 0-15,0 0 68,0 0 21,0 0-64,-2 0-27,2 0 0,0 2 0,0-2 1,0 0 0,0 0-1,0 0 0,0 0 0,0 0-8,0 0-5,0 0-15,0 1-21,-2-1-15,1 3-23,0-3-44,1 2-1,0 1-78</inkml:trace>
  <inkml:trace contextRef="#ctx0" brushRef="#br0" timeOffset="60417.38">4730 4684 398,'0'0'134,"0"0"-86,0 0 41,0 0-21,0 0 0,0 0-21,0 0-33,0 0 32,0 0-8,0 0-1,0 1 3,9 0-10,1-1-7,3 0-4,0 0-12,3 0-6,-5 0 1,-1 0-2,-4 0-4,-6 0-11,0 0-4,0 0-7,0 0 6,0 0 0,0 0 9,-6 0 10,-4 0 1,3 0 1,0 0 9,0 0-2,1 0-3,1 0 0,3 0 1,2 0-3,0 0 0,0 0 3,0 0-1,0 0-5,0 0 0,0 0-5,0 0-1,0 0-2,2 0-1,-2 0-3,0 0-6,0 0-2,0 0 3,3 0 4,-3 0-7,2 0-19,0 0-15,0 0 19,-1 0 18,0 0 8,-1 0 4,0 0 4,0 0-1,0 0 1,1 0-3,-1 0-13,2 0-19,0 0-27,0 0-12,1 0 25,-3 0-18,0 0-4,0 0 53,0 0 18,0 0-4,0 0-12,0 0 3,0 1-5,0 0 2,0 1 11,0-1-29,-2 1-28,1-2-6</inkml:trace>
  <inkml:trace contextRef="#ctx0" brushRef="#br0" timeOffset="60545.41">4787 4694 9,'0'0'52,"0"0"-18,0 0-17,0 0-5,0 0 1,0 0-13,0 0 0,0 0-6,0 0-49</inkml:trace>
  <inkml:trace contextRef="#ctx0" brushRef="#br0" timeOffset="61807.05">5874 4656 546,'0'0'421,"0"0"-335,0 0-69,0 0 77,0 0-4,0 0-22,0 0-32,0 0-30,0 0-2,0 0-4,0 0-1,0 0-12,0 0-23,0 0-1,0 0 12,0 0 1,0 0-18,0 0-32,0 0-59,0-2-95,0-2-60</inkml:trace>
  <inkml:trace contextRef="#ctx0" brushRef="#br0" timeOffset="63964.47">20848 4605 289,'0'0'125,"0"0"-97,0 0-16,0 0 20,0 0 14,0 0-18,-4 0-15,4 0-10,0 0 8,0 0 10,0 0 1,0 0-14,0 0-7,0 0-1,0 0-4,0 0-10,0 0-1,0 0-9,-1 0-23,1 0-29,0 0-38,0 0-109</inkml:trace>
  <inkml:trace contextRef="#ctx0" brushRef="#br0" timeOffset="67767.87">6402 4628 1029,'0'0'51,"0"0"-48,0 0 9,0 0 40,0 0 18,0 0-39,0 0-29,0 0-2,0 0-6,0 0-14,0 0-23,6 0-32,4-6-68,4-1-117,2-1-269</inkml:trace>
  <inkml:trace contextRef="#ctx0" brushRef="#br0" timeOffset="68355.55">8284 4567 933,'0'0'35,"0"0"-35,0 0 0,0 0 17,0 0 44,0 0-40,0 0-21,-2 0-25,0 0 8,-1 0 2,1 0-27,0 0-49,2 0-31,0 0-13,0 0-97</inkml:trace>
  <inkml:trace contextRef="#ctx0" brushRef="#br0" timeOffset="69268.8">6636 6254 838,'0'0'0,"0"0"-108,0 0-7,0 0 115,0 0-13,0 0-8,0-8-237</inkml:trace>
  <inkml:trace contextRef="#ctx0" brushRef="#br0" timeOffset="71587.16">5942 4669 1103,'0'0'37,"0"0"-37,0 0-135,0 0-75,0 0 154,0 0 56,3 27-44,-3-21-230</inkml:trace>
  <inkml:trace contextRef="#ctx0" brushRef="#br0" timeOffset="76006.76">8764 4130 325,'0'0'0,"0"0"0,0 0-4,0 0 21,0 0-16,-20-57 73,20 47-22,-2 1-41,2 3 1,-1 2 34,1 2-7,0 2-3,0 0-29,0 11-2,0 17 8,5 12 3,6 10-10,3 8-6,-3 1-42,-4 0 16,-1-3 12,-6-3 6,0-3-18,0-3-49,3-7-31,1-6 28,3-5-3,1-4 51,1-3-28,2-3 58,-4-3 37,2 0 14,-2-2 0,-1-1-2,-3 0 7,-1-1 22,-2-2-20,0 2-11,0 0-16,0 0 12,0-3-31,0 0-7,-2 0-4,0-1-1,0-1 1,-1 0-1,1-1 0,2 0 0,-2 2 3,2-1-2,0 0 0,0-3 3,0 0-3,-2-1-1,-3 0 3,-2 1-3,-4-1 0,-2 0 0,0-1-2,-2 0-13,1 1-11,2-1 5,-3-2-13,3 3-4,-2-2 8,-2-1 19,0 0 5,-6 0 5,-1 0 1,-6 0 4,-2 0 4,-4 0-3,0-4-4,-3 2-1,6-2-1,-1 4-11,2 0-7,-3 0 19,-2 0 5,-3 0-3,0 0 2,3 0 8,0 0-12,6 0-3,2-1-86,3-1-56</inkml:trace>
  <inkml:trace contextRef="#ctx0" brushRef="#br0" timeOffset="76121.18">7961 4944 262,'0'0'14,"0"0"-14,-84-6-18,48 4 18,-5 1 15,-1 0-15,-1 1-12,4 0-36,8 0-62</inkml:trace>
  <inkml:trace contextRef="#ctx0" brushRef="#br0" timeOffset="79044.36">7417 4940 301,'0'0'29,"-73"-1"-29,36-4-3,1-4 0,2-3-2,4 0-31,1-2-130,4 4 166,0 0 0,5 4 101,-1 2-13,2 0-41,-2 1-15,0 3-19,-4 0 18,-1 0 8,-2 0 38,0 0-59,-2 2-8,0 3-10,-3-1-3,-4 0-2,-2 0 5,1 1 0,-1 0 3,3 0 17,4 1-9,2 1-9,5-1-2,2 0-2,3 0 0,4-1-1,-5-1-9,1 0-1,-3 0 3,-4 1 9,1 1 1,-1 2 3,-2 0-3,0 1 0,-1 0-3,-2 0-11,-5 2-28,-1-2 26,-6 0-4,-4 0 7,-3-2-23,-2 1-13,-1-2 9,-1 2 23,1-1 17,3 1 12,3-1 4,3-1-12,2 0-8,-1-3-3,1-2-37,-1 1 27,2 0 17,-2-2 48,1 3-10,0-1-6,0 0 22,0 2-17,2-2 7,2-1 2,3 2-7,1 0 5,3 1-17,-1-2-23,-1 1-4,-4 0-3,-3-1-23,-4 2-26,-3-4 9,-2 0-2,-4 0-17,-3-4-46,2-6 23,-2-1 73,-2-2 12,3-1 1,-6-1-1,0 2-33,-4 1 24,1 1 18,-1 3 0,0 3 4,-1 1-10,-4 0 64,1-2-25,0 2-42,3 2 5,2 0 75,5 2-80,2 0-9,3 0 9,5 0 16,-1 0 68,4 2-76,-1-2-1,5 0 13,2 0-7,-2 0-8,-3 0-4,-2-7 15,-6-5-16,2 0-7,-1-2 7,6 2 10,1 2-6,0 2 1,-1 3 7,-4 5 152,1 0-164,0 0-30,1 9 15,1 1 12,-7-4 3,-4-5 0,1-1 17,-2 0 39,0-4-56,1 0-25,2 1 25,2 3 3,8 0 6,5 0 20,3 0-29,-1-2 0,-1 0 0,-7 2 0,-4-3 72,-1 2-59,-1 0-13,4-1 0,2-2-2,0-4 2,5-2-1,2-3-5,0-4-32,10 0 30,-1 1 1,-1-1 1,0 1-16,1 2 11,0 0-4,3 0-1,1-1 6,1 2 9,4-1-19,0 0 17,3 2 3,0 0-2,-1 0 2,4 2 4,0 0-1,3-3 12,3 1 27,-1-1-39,1-1-1,0 1 12,-1-2-13,-1-2 0,1-3-1,1-1 0,0-2 1,1 2 0,3 2 0,3 0 5,-1 2 5,3 1-4,-1 0-4,3-1 2,0-2-5,0-3 0,0-1 0,0-2-1,7 1-17,4 2 3,1 1 9,0 0 6,1 1-1,5 2-1,2-2-4,1 5-1,4-2-5,1 0-51,1-3-8,0 1 43,0 1-18,-3 2 23,-7 4 14,-1-1 9,-5 2 4,1-1 7,0-1 14,-1 3 3,3-2-12,-1 1-8,1-2-6,2 0-2,2-1 1,0 1 0,0-1-1,0 3 1,-4-1 1,-1 4-2,2 0 7,1-1 3,2 2-2,5 0 15,1 0-10,4 0 10,8 1-16,0-1-3,3-1-4,0 0 0,-7 0-2,0-1 2,-3 3-1,1 1 0,-1 3 1,3 1 0,2 1 0,-1 0 0,-2 0 0,1 0 0,1 0 0,2 0 0,2 0 0,-1 0 2,-2 0-3,1 0 1,0 0 0,0 0 0,1 0 1,-4 0 0,2-4-1,-2 4 0,6 0 0,4 0 0,3 0 0,3 3 0,-4 1-1,-4-1 0,-4 0 0,-1-2 1,1-1 1,-1 0-1,1 0 1,0 0 3,1 0 1,1 0-5,1 0 0,4 6 0,-4-1-7,0 4 4,-3 0 0,1 2 0,-1 0 2,0 0 1,1 0 0,-3-2 0,0-1 1,0-3-1,2-2 0,1-1 0,-1 0 0,1-2 0,-1 0-1,1 0 0,3 0 1,2 0 1,3 0-1,1 0 0,-3 0-1,0 3 1,-4 1 0,2 0 1,0-1 0,2-1 0,3-1 4,1-1-4,3 0 0,0 0-1,3 0 1,4 0 0,1-4-1,1-4 0,-4 3 0,0-4 0,-1 2 0,1-2 4,4 1-3,5 0-1,-1-1 1,2-3-1,1-1 0,-1-3 0,2-1 1,-1 0-1,2-1 0,-3 3 4,0 1 0,-2 6 9,-4 0-4,-2 4-6,0 3-1,-2 0-2,0 1 1,-6 0 1,-3 0-2,1-2-15,2 0-31,7-3-32,3-3-25,1-4 37,-1 1 15,0-2 51,-2 2 24,0 2 51,0-1-27,2 2-16,3 1-17,4 2-15,1 4 0,0 1-1,-3 0 0,-3 4-1,-2 7-5,-2 0-1,0-2-8,0-1 12,5 0 4,3-3 7,1 1 4,0-2-5,-2-2 5,0 0 6,1 1-17,0-2 0,-2 1-4,-4-1-4,-4-1 6,0 0 2,-1 0 17,3 0 9,-1 0-16,-1 0-4,0 0-3,0 3 1,-1 3-2,-6 1 1,-2-2-2,-8-1 5,-3 1 0,-3 1 0,1 1 2,-1 2 7,-4 2-2,1 4-6,-3 1-3,-2 2-2,1 5-1,6 3-1,4 7 5,4 3 0,0 0 0,-1 0-3,-8-5-1,-5-4 0,-5 1 1,-5 1 6,-2 6 6,-2 3-9,-2 2 0,0 2-5,2-1-26,3 1-45,2-4-93,3-5-223</inkml:trace>
  <inkml:trace contextRef="#ctx0" brushRef="#br0" timeOffset="81851.76">8072 4552 718,'0'0'0,"0"0"-16,0 0-17,0 0 33,0 0 15,0 0-15,0 0-9,5 0-22,-3 0 14,3 0 12,-1 0-43,2 0-100,0 0-260</inkml:trace>
  <inkml:trace contextRef="#ctx0" brushRef="#br0" timeOffset="82486.69">7683 4704 109,'0'0'800,"0"0"-788,0 0-12,0 0-10,0 0 10,0 0 0,0 0-85,0 1-155,0-1-196</inkml:trace>
  <inkml:trace contextRef="#ctx0" brushRef="#br0" timeOffset="83212.02">5876 4666 1055,'0'0'18,"0"0"-18,0 0-20,0 0-4,0 0 24,0 0 2,-22 15-2,15-7-112,5-1-132,2-6-188</inkml:trace>
  <inkml:trace contextRef="#ctx0" brushRef="#br0" timeOffset="83827.2">6422 4650 776,'0'0'0,"0"0"-30,0 0 2,0 0 28,0 0 7,0 0-5,0 0-2,-9 16-4,9-14-3,0-2-5,0 0-22,0 0-69,0 0-5,0 0-33,5 0-142</inkml:trace>
  <inkml:trace contextRef="#ctx0" brushRef="#br0" timeOffset="89446.42">1239 6661 307,'0'0'146,"0"0"-136,0 0 49,0 0 11,0 0 3,0 0-29,0 0 0,0 0 17,2 0 14,-2 0-13,0 0 13,0 0-2,0 0-10,0 0 9,0 0-27,0 0 15,0 0-8,0-2-25,0-1-6,0 1-7,0-2-4,-5-2-3,1 1 1,0-1 3,-1-1 0,0 0 3,-2 0-5,-2 0-1,-2 1-3,-3 0-2,-2 2-2,-2 1-1,-2 3-2,-1 0 0,-2 0-2,-2 0 1,0 4 1,3 5-11,3-2-1,4 1-11,3-1 7,5 1-3,2-2 8,3 0 0,2 0 4,0 2-2,0-1 0,1-1 11,7 2 0,-1-1 2,4 0 0,-3-2 0,3 0 0,2-1 3,1 2-1,0-1 1,-1 1-1,-1-2-2,-3 3-2,5 0 1,-1 2-1,-1-2 3,-1 2-2,-2-1 6,-2 0-1,0 4 2,-1-2-1,-1 1 1,-3 0-2,-1 2-1,-1-2-1,0 2 0,0-4 2,-3-2 0,-8 0 4,-1-2 8,-2-1 2,-6 1-8,0-2-4,-3-1-3,0-1-3,2 0 0,3-1-1,2 0 3,3 0-2,1 0 0,1-4 2,2 0-2,4 0-1,1 2 0,-1-1-1,1 3-4,1-2-20,3 2-28,0 0-62,0 0-50,9-4-124,10 0-262</inkml:trace>
  <inkml:trace contextRef="#ctx0" brushRef="#br0" timeOffset="89831.8">1253 6891 884,'0'0'294,"0"0"-279,0 0 74,0 0 56,0 0-59,0 0-18,1 57 16,-5-37-44,-3 1-10,3 1 19,1 0-29,-1 1-10,-1-2 4,0-2-10,1-4-2,1-3 3,2-4-5,1-4 1,0-2 1,0-2-2,0 0 0,0 0-6,0 0-12,0 0-13,0 0-28,0-11-50,0-6-45,0-5-133,0-1-126</inkml:trace>
  <inkml:trace contextRef="#ctx0" brushRef="#br0" timeOffset="93934.54">1949 6897 920,'0'0'81,"0"0"-79,0 0 68,0 0 32,0 0-38,0 0-25,0 0-2,22-2 11,-12 2-3,1 0-9,-2 0-14,3 0-12,-2 0-5,0 0-3,4 0-1,-1 0-1,-2 0-19,3-2-42,-2-2-46,-1 1-43,2-1-96,-6 0-170</inkml:trace>
  <inkml:trace contextRef="#ctx0" brushRef="#br0" timeOffset="94491.82">1896 6989 338,'0'0'223,"0"0"-217,0 0 84,0 0-5,0 0 3,0 0 2,-8 2-29,8-2-1,0 0 18,0 0-22,0 0-2,0 0-16,0 0-8,0 0 1,0 0 3,0 0-3,0 0-11,0 0 5,0 0-8,0 0 1,0 0 5,0 0 0,1 0-1,4 0-6,6 0-4,1 0-2,4 0 2,2-1-2,0 0-1,2 0-5,-6-1 2,-1 1-5,-3 1-1,-3-1 2,-3 1-1,3 0-1,-5 0-1,-1 0 0,-1 0-17,0 0-18,0 0-29,0 0-37,1 0-27,0 0-43,1 0-122,-2 0-136</inkml:trace>
  <inkml:trace contextRef="#ctx0" brushRef="#br0" timeOffset="96825.15">2950 6614 714,'0'0'40,"0"0"-33,0 0 120,0 0-30,0 0-38,0 0-23,0 0-17,12-7 5,-4 1 16,6-4 16,2-5 3,7-7-20,4-8-1,3-7 4,4-5-2,0-5-11,0-1-3,-2 0 6,-9 2 10,-7-2-13,-7 2-8,-3 1-1,0 8-10,-3 10-6,2 13 5,-5 6 1,2 6-9,-2 2 0,0 0-2,0 0-11,-4 15-18,-6 11 6,1 12 21,1 9 1,3 4-1,3 3 2,2-5-1,0 0 3,0-4-1,0-1 1,0-2-1,0-1 0,2-5-1,3-7 2,-1-4 0,5-9-1,-4-5-1,1-4 0,-1-5-7,-3-2-28,3 0-38,0 0-96,1-11-98,6-4-231</inkml:trace>
  <inkml:trace contextRef="#ctx0" brushRef="#br0" timeOffset="98375.89">3442 6547 899,'0'0'113,"0"0"-92,0 0 103,0 0 2,0 0-35,0 0-44,-7-21-31,2 33-11,-4 8 11,2 9 8,-2 3-11,0 1-6,0 0-5,2-3-2,0-3-2,1-4-29,1-4-22,4-4-24,0-4 8,1-4 19,0-5-4,0-2 21,0 0 27,6 0 3,-1-8 3,0-2 0,-1-2 2,-2 0 4,3 0-1,-3 0 12,3 4 11,1 0-3,1 1 2,2 4-6,3-1-12,1 4 7,1 0 1,-1 0 10,-3 4 1,-1 6-9,-4 3-9,-3 2 0,-2-1-2,0 1-2,-7-1-1,-9-1-5,0-4-18,0-1-27,0-4 12,3-2 3,4-2-14,-1 0-17,6-5-45,1-4-113,3-6-152</inkml:trace>
  <inkml:trace contextRef="#ctx0" brushRef="#br0" timeOffset="98739.43">3567 6817 499,'0'0'432,"0"0"-411,74-33 86,-55 25 25,-5 0-59,-5 1-41,-3 0-24,-3 1-3,-1-2 0,-2 1 0,0-1-5,-5 1-14,-6 3 4,0 2-4,-3 2 3,0 0 1,-3 9 1,4 6 6,0 4 1,6 3 1,5-2-1,0 0 0,0-3 0,2-3-5,0-3 2,0-2-2,6-4-1,10-4 7,5-1 1,7 0-44,0 0-176,-3 0-488</inkml:trace>
  <inkml:trace contextRef="#ctx0" brushRef="#br0" timeOffset="99600.87">2652 7080 194,'0'0'177,"0"0"-100,0 0 7,0 0 18,0 0-28,-62-4-10,55 4-7,-1 0 7,2 0-8,2 0 0,0 0-6,4 0 0,0 0-20,0 0-9,0 0 5,0 0 3,4 0-11,10 0-1,13 5 23,7 0 14,12-2 4,13 0-8,21 0-5,16 1-11,15 1 5,12-2-5,-3 3 8,-6-2-5,-9-1-17,-12 0 21,-9-2-25,-7 1-3,-8-1-5,-6-1-2,-8 0-6,-8 0 4,-10 2-4,-12 1 0,-8 0-3,-9 0-9,-5-2-9,-3-1-22,0 0-4,0 0 1,0 0 10,0 0-24,0 0-30,-7-1-87,0-4-98,-2 1-240</inkml:trace>
  <inkml:trace contextRef="#ctx0" brushRef="#br0" timeOffset="105141.58">2501 7409 994,'0'0'54,"0"0"-1,0 0 51,0 0-31,0 0-29,0 0-25,0 0 9,-33 81 1,26-44-7,-2 1-11,2 2-3,-3-2-2,1-1-3,-2-4-1,0-5-2,2-5 0,0-5-18,4-7-70,3-4-37,2-7-128,0 0-248</inkml:trace>
  <inkml:trace contextRef="#ctx0" brushRef="#br0" timeOffset="105607.44">2434 7558 666,'0'0'217,"0"0"-212,0 0 1,0 0 46,0 0-3,0 0-32,28 45-13,-18-37 0,1-3 7,2-4 28,4-1 5,3 0-11,1-10-15,0-2 12,-3-3 9,0-1-28,-5-3 2,-2 2-5,-3-3 5,-4 4 3,-3 1-2,-1 3 0,0 6 16,0 3 3,0 1-13,0 2-13,0 0-7,-1 2 2,-1 9-2,2 3 7,0 5 3,0 4-7,0 2 1,0-2 1,0 0-3,2-7-2,3 0-12,2-4-62,2-4-26,4-5-34,1-3-54,4 0-81,-2-10-102</inkml:trace>
  <inkml:trace contextRef="#ctx0" brushRef="#br0" timeOffset="105908.11">2797 7571 491,'0'0'165,"0"0"-96,0 0 79,0 0-31,0 0-54,0 0-19,7-4-27,-14 19 3,3 0-4,1 5-6,3-2-3,0-1-4,5-1 0,6-4 0,1-4-1,2-5 2,-1-3 0,1 0 6,-3-6 23,0-9 2,-2-6-12,-2-2-10,-2-2 15,-3 0-6,-2 2 1,0 2 1,0 6-4,-4 3-11,-3 5-9,0 1-18,0 6-50,-2 0-36,2 4-56,3 7-119,1 0-158</inkml:trace>
  <inkml:trace contextRef="#ctx0" brushRef="#br0" timeOffset="106201.46">3156 7396 1372,'0'0'81,"0"0"-64,0 0 84,0 0-38,0 0-28,-3 54-22,-11-2 11,-2 9-13,0 0-4,0-2-3,0-5-3,7-7-2,2-9-7,5-11-44,2-9-34,0-10-15,5-8-71,6-2-24,0-17-170,-1-8-327</inkml:trace>
  <inkml:trace contextRef="#ctx0" brushRef="#br0" timeOffset="106581.06">3112 7534 1031,'0'0'87,"0"0"-79,0 0 11,0 0 41,0 0-13,34 58-28,-24-43-12,2-4-2,2-5-2,4-3 3,1-3 0,1-1 2,3-14-1,-3-4 2,-2-5 1,-4-1 5,-5-2 14,-4 3 1,-4 2-9,-1 6 9,0 4-8,0 6 2,0 3-4,-1 3-12,-1 0-8,-3 5-8,0 9 1,1 5 5,0 6 2,4 2 1,0 0-1,0-1 0,0-1-3,6-3-34,1-3-64,2-3-53,-2-4-35,2-3-138,-5-2-204</inkml:trace>
  <inkml:trace contextRef="#ctx0" brushRef="#br0" timeOffset="106897.4">3398 7643 1007,'0'0'104,"0"0"-18,0 0 34,0 0-40,0 0-44,62-8-29,-51 24-2,-1 3-2,-2 0 1,-3 2-3,-3-4 0,-2-1 0,0-5-1,0-2-9,0-4-34,-4-4-17,1-1 27,1 0 11,2-11 20,0-4 2,0-5 3,0-2 5,0 0 2,2-2-2,5 4-6,2 2-2,2 2 0,7 3-49,3 2-91,5 4-179,0 3-292</inkml:trace>
  <inkml:trace contextRef="#ctx0" brushRef="#br0" timeOffset="107085.57">3692 7605 1219,'0'0'58,"0"0"12,0 0 62,0 54-42,-9-28-26,2-1-20,2 0-40,1-4-4,1 0-1,3-5-49,0-3-55,0-4-89,0-7-110,10-2-320</inkml:trace>
  <inkml:trace contextRef="#ctx0" brushRef="#br0" timeOffset="107818.89">4131 7473 302,'0'0'800,"0"0"-782,4-59 40,-4 43 77,0 1-17,-11 6-52,-5 3-53,-2 3-8,0 3-5,1 0-2,2 11 0,1 9 1,5 9-6,0 4 7,9 3 0,0-3-3,0-6 2,14-5-7,2-6-8,4-9 6,3-7-2,0 0-12,0-10 1,-5-9 13,-1-3 0,-3-3 9,-4 2 0,-2 4 2,-5 5 22,-3 5-6,0 5 9,-1 4-3,-12 0-23,2 7-1,-3 13 0,5 6 1,7 1-1,2 2-2,0-2-4,7-5-21,6-4-7,6-7-24,3-6 27,4-5 16,0 0 7,0-4-11,-3-10-1,2 0 16,-3-3 5,-2 0 0,-6 3 0,-3 4 0,-8 3 1,-3 3 7,0 4 26,0 0-3,-7 0-20,-2 0 39,1 6 1,2 8-2,4 4-8,2 3 0,0 3-7,0 2-10,0-4-4,0-1-7,0-2-9,0-6-4,0-3-15,0-3-46,0-1-45,0-4-127,0-2-238</inkml:trace>
  <inkml:trace contextRef="#ctx0" brushRef="#br0" timeOffset="108557.33">4795 7155 898,'0'0'103,"0"0"9,0 0 37,0 0-20,0 0-41,0 0-39,3 0-16,4 0-9,3 0 1,3 0-11,2 0-9,3 2-5,1-2 1,-1 0-2,2 0-42,-3 0-44,-2 0-94,-1 0-33,-5 0-144,-2 1-388</inkml:trace>
  <inkml:trace contextRef="#ctx0" brushRef="#br0" timeOffset="108777.75">4754 7244 1059,'0'0'116,"0"0"-98,0 0 98,0 0-19,0 0-42,0 0-38,21 12-13,0-11-4,8-1-8,8 0-141,6 0-164</inkml:trace>
  <inkml:trace contextRef="#ctx0" brushRef="#br0" timeOffset="127633.46">5970 6828 918,'0'0'209,"0"0"-196,0 0 33,0 0 27,0 0-43,0 0 7,-37 58 7,32-24-19,5 1-17,0-6-7,3-6 1,15-6-1,5-8-1,11-9-21,5-3-18,2-16 11,-5-6 14,-4-5-3,-9 0-1,-10-1 14,-8 2 4,-5 2 1,0 2 2,-12 4 0,-6 5 25,-4 8-8,-5 7-8,-1 1-3,-4 8-9,7 8 0,2-1-2,8 1-9,5-5-46,6 1-4,4-4-39,0-1-105,7-5-119</inkml:trace>
  <inkml:trace contextRef="#ctx0" brushRef="#br0" timeOffset="127848.69">6290 6926 1356,'0'0'63,"0"0"-53,0 0 80,0 0-28,0 0-25,0 0-35,5-6-2,-7 15-11,0-1-68,2-2-90,0-3-125,0-3-285</inkml:trace>
  <inkml:trace contextRef="#ctx0" brushRef="#br0" timeOffset="128225.12">6473 6814 1161,'0'0'116,"0"0"-115,0 0 38,0 0 45,0 0-56,0 0-21,-32 35 1,25-6-6,7-1-2,0 2 0,2-2-2,10-5-25,1-6-32,3-6 1,1-8 23,1-3 22,0-6 7,2-13 1,-4-10 3,-1 0 2,-2-4 1,-5 1 11,-5-1 17,-3 2 1,0 7-6,-5 6 22,-8 6 5,-1 6-18,-4 5-29,-3 1-3,1 0-1,0 10-5,3 4-1,8 1-37,5 0-74,4-1-49,6-1-180</inkml:trace>
  <inkml:trace contextRef="#ctx0" brushRef="#br0" timeOffset="128632.44">6764 6772 991,'0'0'220,"0"0"-220,0 0-8,0 0 8,0 0 1,0 0-1,-10 60-12,9-45-58,1-1-5,0-7 30,0-4 21,1-1 9,6-2 15,3 0 33,3-9 33,3 2 9,-2-1 8,2 3-18,-4 3-10,-1 0 6,-4 2-27,-1 0-19,-1 9-10,2 7-1,-4 5 2,-2 3-1,-1 2 1,0 0-3,0-3 0,-2-4-1,-7-2-2,-3-7-2,-1-3-4,-4-5-23,2-2-62,-1-2-26,2-14-67,6-4-124,3-3-277</inkml:trace>
  <inkml:trace contextRef="#ctx0" brushRef="#br0" timeOffset="128879.13">6778 6730 1140,'0'0'29,"0"0"43,0 0 58,61-24-48,-36 21-36,2 1-27,3 1-16,4 0 3,0 1-6,3 0-42,-3 0-187,-5 0-295</inkml:trace>
  <inkml:trace contextRef="#ctx0" brushRef="#br0" timeOffset="129492.87">5724 7253 738,'0'0'95,"0"0"-10,0 0 28,0 0-33,82 0 12,-33 3-16,11 0-2,20 1 9,18 0-24,20-4-3,21 1-4,13-1 3,10 0-19,1-1-13,-5-6 15,-15 2-14,-13 1-13,-19 4 0,-18 0 1,-17 6-8,-15 4-3,-15 1 1,-10-4-2,-9-1-12,-9-4-38,-10-2-60,-4 0-13,-4 0-37,0-6-61,-11-4-89,-7 3-108</inkml:trace>
  <inkml:trace contextRef="#ctx0" brushRef="#br0" timeOffset="131211.5">5721 7639 454,'0'0'491,"0"0"-480,0 0 25,0 0 87,0 0-41,0 0-31,-59-45-30,34 58-15,0 12 0,-2 10 1,5 8-2,6 8 9,10 0 15,6-6-5,3-7-20,18-12 0,4-10-1,2-8 1,0-6 1,-6-2 1,-7 0 4,-6-2 12,-6-6 11,-2-1-13,0-6-6,-7-3-3,-10 0-9,-4-4-1,-1 8-1,1 2 0,2 7-2,6 4 0,2 1-3,1 1-7,2 10-8,-2 3-38,6 1-41,0-1-54,4-4-124,0-7-196</inkml:trace>
  <inkml:trace contextRef="#ctx0" brushRef="#br0" timeOffset="132385.56">6045 7764 1016,'0'0'189,"0"0"-183,0 0 82,0 0 45,0 0-83,0 0-38,0 0-8,-62 51 2,42-20-4,2-2 0,2-4-2,2-6-25,7-4-53,2-5-76,5-6-31,0-4-147,0 0-161</inkml:trace>
  <inkml:trace contextRef="#ctx0" brushRef="#br0" timeOffset="133332.46">5680 7654 569,'0'0'52,"0"0"1,0 0 59,0 0 23,0 0-28,0 0-10,-11-15-13,11 13 16,0 1 12,0 0-43,0 1-24,0 0-17,0 0-12,0 0-10,0 0-5,-2 11-1,-3 9 0,-1 13 1,-2 5 0,0 7 2,-2 0-2,2-2-1,3-6 2,1-7-4,3-8 1,1-8 1,0-3-1,0-5 0,5-3 2,6-1 1,1-2-2,6 0 8,0 0-4,5 0 4,-1-4 0,-1-1-4,2-2-1,-2 0-2,-4 2-1,-1 2-8,-4 0-38,-5 3-45,-5 0-89,-2 0-38,-2-2-153,-10-2-279</inkml:trace>
  <inkml:trace contextRef="#ctx0" brushRef="#br0" timeOffset="133560.48">5758 7808 1045,'0'0'49,"0"0"26,0 0 137,0 0-80,0 0-40,0 0-45,-14 17-14,14 19 11,0 4-2,0 1-20,0-3-16,0-2 0,0-6-5,0-3-1,0-5-4,0-6-30,0-5-35,0-8-67,7-3-23,10-3-72,5-15-194</inkml:trace>
  <inkml:trace contextRef="#ctx0" brushRef="#br0" timeOffset="133933.74">6022 7775 458,'0'0'209,"0"0"-179,0 0 85,0 0 26,0 0-53,0 0 2,5-27-14,-6 25-6,-5 2 7,0 0 3,0 0-19,2 0-9,-1 10-6,0 8-11,3 6-2,-2 6-4,4 5-7,-2-1-9,2 0-6,-3-7-5,3-6-2,0-5-3,0-4-36,0-6-62,9-3-22,1-3-108,3 0-128,0-12-451</inkml:trace>
  <inkml:trace contextRef="#ctx0" brushRef="#br0" timeOffset="134147.45">6115 7754 1070,'0'0'122,"0"0"-68,0 0 86,0 0-63,0 0-26,0 0 7,-8 86-24,2-53-19,2-4-14,1-5-1,2-6-15,1-5-64,0-4-32,0-5-104,1-4-123,2 0-220</inkml:trace>
  <inkml:trace contextRef="#ctx0" brushRef="#br0" timeOffset="134358.23">5997 7701 1122,'0'0'171,"0"0"-165,0 0 111,76-42-23,-47 38-30,4 3-33,2 1-28,-1 0-3,0 0-7,-2 0-68,0 4-111,0-2-116,0-2-314</inkml:trace>
  <inkml:trace contextRef="#ctx0" brushRef="#br0" timeOffset="134551.59">6460 7701 1299,'0'0'90,"0"0"-77,0 0 43,-11 56 42,-8-18 2,-3 4-64,-2 0-34,1-4-2,3-4 0,6-7-43,3-8-60,6-5-64,1-9-58,3-3-131,1-2-340</inkml:trace>
  <inkml:trace contextRef="#ctx0" brushRef="#br0" timeOffset="134755.65">6318 7797 960,'0'0'283,"0"0"-252,0 0 113,0 0-55,63 1-18,-46 22 0,-2 9-25,-1 1-21,-2 2-6,-3-1-14,2-7-4,-2-5-1,2-3-41,1-7-101,-1-4-118,0-8-203</inkml:trace>
  <inkml:trace contextRef="#ctx0" brushRef="#br0" timeOffset="134981.41">6673 7777 883,'0'0'559,"0"0"-544,0 0-1,0 0 49,0 0 8,-2 72-21,0-37-40,1-2-10,1-6-6,0-5-31,0-2-51,5-7-40,2-4-65,4-6-15,3-3-165</inkml:trace>
  <inkml:trace contextRef="#ctx0" brushRef="#br0" timeOffset="135297.41">6812 7802 1266,'0'0'32,"0"0"-25,0 0 53,0 0-2,0 76-10,0-39-36,9-5-8,5-7-2,1-4 3,3-7-2,-1-5 0,0-7 0,0-2 3,1-5 1,-2-13 1,-1-4 2,-5-5-4,-3-2 10,-7-2-2,0 0 7,-10 5-11,-5 5-4,-3 8 1,1 6-6,0 4-1,3 3-9,1 0-26,1 0-32,2 4-37,-1 2-87,6-4-66,4-2-176</inkml:trace>
  <inkml:trace contextRef="#ctx0" brushRef="#br0" timeOffset="135573.26">6900 7507 898,'0'0'166,"0"0"-164,0 0 103,0 0 18,0 0-6,81-36-53,-56 33-41,-1 2-9,-1-1-8,-2 1-5,-1 1-1,-1 0-70,-4 0-134,1 0-130,0 0-371</inkml:trace>
  <inkml:trace contextRef="#ctx0" brushRef="#br0" timeOffset="135892.43">7301 7396 821,'0'0'114,"0"0"-72,0 0 99,0 0-37,0 0-26,0 0-7,68-36-24,-48 34 3,-1 2-14,-3 0-19,-2 0 3,-3 3-10,0 5-4,-2 2 2,-2 7 5,-2 5 5,-4 4 4,-1 4 3,0 1-11,-8 2-5,-3-3-5,-1-3-3,3-3-1,2-5-41,5-5-39,0-4-67,2-5-118,0-2-193</inkml:trace>
  <inkml:trace contextRef="#ctx0" brushRef="#br0" timeOffset="136104.56">7344 7551 1186,'0'0'120,"0"0"-82,0 0 125,0 0-91,0 0-28,0 0-28,68-13-16,-40 13-2,2 0-98,3 4-205,2-3-634</inkml:trace>
  <inkml:trace contextRef="#ctx0" brushRef="#br0" timeOffset="136553.62">7697 7836 1501,'0'0'49,"0"0"-48,0 0 45,0 0-10,0 0-15,-84 68-10,45-35-11,3-2-3,4-6-20,8-5-43,7-5-33,5-5-84,6-5-20,5-5-85,1 0 19</inkml:trace>
  <inkml:trace contextRef="#ctx0" brushRef="#br0" timeOffset="136763.34">7489 7835 1062,'0'0'144,"0"0"-64,0 0 63,0 0-92,0 0-24,0 0 13,66 57-7,-47-32-25,-1-3-1,-2-2-7,2-1-2,-1-5-60,2-4-119,0-5-95,2-5-274</inkml:trace>
  <inkml:trace contextRef="#ctx0" brushRef="#br0" timeOffset="137057.65">7965 7689 1246,'0'0'163,"0"0"-162,0 0 47,0 0 20,0 0 35,2 85-41,-8-44-44,-5 1-4,1-4-9,-2-7-2,5-4-3,6-9-56,1-5-89,1-7-104,13-5-160</inkml:trace>
  <inkml:trace contextRef="#ctx0" brushRef="#br0" timeOffset="137571.19">8221 7761 1029,'0'0'160,"0"0"-149,0 0-11,0 0 56,0 0-14,0 0-24,9-13-18,-9 13 3,2-2 30,2 1-5,3 0-3,0 1-11,0 0 0,3 0-3,0 2-5,1 13-2,-4 3 0,-4 9 1,-3 4-3,0 1 1,-14 0-3,-4-3-12,-3-4-35,-3-6-28,3-6 41,3-5 3,4-6 4,3-2 23,3 0 4,1-8 5,1-2 14,2 0 19,4 3 25,0 0 8,0 3-27,8 1-20,6 3-15,4 0-3,1 1 4,-1 9-1,1 2-4,0-1-4,-2-2-1,1 0-1,0-5-19,2-2-39,5-2-83,1 0-43,5-7-181,0-8-135</inkml:trace>
  <inkml:trace contextRef="#ctx0" brushRef="#br0" timeOffset="137863.24">8571 7823 797,'0'0'222,"0"0"-163,14-57 33,-14 52 11,-3 5-24,-8 0-56,0 12-23,-1 15-1,4 6 1,3 5 4,5 1-2,0-7-2,5-7 2,8-6 0,1-7 0,1-6 11,2-6 18,-2 0 10,1-13-11,-5-8-16,-2-4 2,-6-5 6,-3-4 8,0 1-13,-3 0-6,-4 8-7,-1 6-4,0 9-1,0 5-19,3 5-45,1 0-64,3 11-81,1 1-194</inkml:trace>
  <inkml:trace contextRef="#ctx0" brushRef="#br0" timeOffset="138169.18">8800 7777 1309,'0'0'84,"0"0"-66,0 0 70,0 0-74,0 0 3,6 80-12,-6-44-4,3-5-1,5-6 0,5-7 0,5-7-1,1-9 2,3-2 1,3-6 11,-2-13 5,-2-6 17,-6-4 9,-10-2 0,-5-4-11,0-2-13,-16 3-10,-4 9-9,-3 9-1,-2 7-1,4 8-14,1 1-52,-1 7-47,1 10-111,3 1-239</inkml:trace>
  <inkml:trace contextRef="#ctx0" brushRef="#br0" timeOffset="138549.54">9326 7673 1193,'0'0'80,"0"0"-12,0 0 85,0 0-71,0 0-37,0 0-37,-34 55 0,14-22-1,3-2-5,2 0-2,3-6-26,8-6-66,4-7-88,0-8-85,2-4-259</inkml:trace>
  <inkml:trace contextRef="#ctx0" brushRef="#br0" timeOffset="138766.61">9261 7704 1130,'0'0'304,"0"0"-302,0 0 109,0 0-32,0 0-31,0 0-25,29 35-5,-18-6 12,1 1-11,1-2-11,2 0-8,2-4 0,0-5-24,3-3-108,0-8-126,1-7-343</inkml:trace>
  <inkml:trace contextRef="#ctx0" brushRef="#br0" timeOffset="139633.99">9667 7604 990,'0'0'26,"0"0"16,0 0 73,0 0-47,0 0-39,-61 1-29,38 29-3,3 5 2,0 7 0,6 2-4,7 1 2,7-4 0,0-5-3,16-8 2,7-10-9,4-10 9,3-6-3,-1-2-3,-2 0 8,-4-12 2,-7-3 1,-6 0-1,-8-4-1,-2 1-1,0 0 2,-10 2 2,-8 0 3,-2 6-3,-3 3-1,1 6 7,1 1-8,3 0-3,5 8 2,5 1-16,8 0-81,0-1-61,12-4-77</inkml:trace>
  <inkml:trace contextRef="#ctx0" brushRef="#br0" timeOffset="139867.69">10054 7643 1282,'0'0'178,"0"0"-175,0 0-3,0 0 23,0 0 30,-52 90-10,29-51-37,3-3-6,6-3-7,3-7-51,7-5-59,4-8-103,0-7-141,0-6-319</inkml:trace>
  <inkml:trace contextRef="#ctx0" brushRef="#br0" timeOffset="140074.39">9900 7662 1313,'0'0'155,"0"0"-149,0 0 77,0 0-10,0 0 4,74 65-37,-60-31-29,-2 0-7,0-2-2,-1-2-2,1-4-7,0-5-63,1-6-87,0-5-94,5-9-303</inkml:trace>
  <inkml:trace contextRef="#ctx0" brushRef="#br0" timeOffset="140285.08">10243 7699 1408,'0'0'84,"0"0"-80,0 0 0,0 0 8,-6 53 15,-1-19-27,3 2-3,3-3-26,1-4-24,0-4-85,8-8-22,7-10-43,5-5-39,5-2-30</inkml:trace>
  <inkml:trace contextRef="#ctx0" brushRef="#br0" timeOffset="140564.15">10412 7806 493,'0'0'371,"0"0"-253,0 0 45,0 0 5,0 0-41,0 0-94,3-9-24,-9 36 7,5 3-6,1-1-2,0-5-4,11-5 0,4-6-1,2-6 1,-1-7 3,2 0 10,-3-5 2,-1-14-4,-5-2-6,-5-3 2,-4-5-6,0 0 7,-8 2-5,-6 5-3,-2 4-4,0 7-7,2 3-14,2 6-20,5 1-25,4 1-83,3 0-65,0 0-201</inkml:trace>
  <inkml:trace contextRef="#ctx0" brushRef="#br0" timeOffset="140810.66">10499 7452 1310,'0'0'161,"0"0"-157,0 0 9,0 0 28,63-3-10,-47 3-31,0 0-7,2-2-79,0-3-218,-4-4-469</inkml:trace>
  <inkml:trace contextRef="#ctx0" brushRef="#br0" timeOffset="141178.4">10795 7282 1397,'0'0'10,"0"0"-9,0 0 21,0 0-17,0 0-1,6 78 1,1-51-2,4-4-3,-1-4 0,2-8 1,0-4-1,2-7 1,1 0 5,-1-2-3,0-10 1,-3-2 1,-4-3-1,-2-2 0,-4 2-2,-1 2 3,0 5 1,0 4 14,0 4 15,0 2-1,0 0-1,0 0 8,0 9-16,0 11 4,4 4 8,5 6-10,2-1-16,-2 2-9,0-2-2,0 2-63,-2-4-142,-2-5-300</inkml:trace>
  <inkml:trace contextRef="#ctx0" brushRef="#br0" timeOffset="141699.03">11377 7048 996,'0'0'106,"0"0"-8,0 0 78,0 0-62,0 0-44,0 0-23,43-26-18,-21 26-7,6-1-9,6 0-11,4-2-2,4 0-1,-3 0-67,-2 0-47,-6 3-128,-9 0-231</inkml:trace>
  <inkml:trace contextRef="#ctx0" brushRef="#br0" timeOffset="141950.28">11477 7178 1072,'0'0'202,"0"0"-199,0 0 142,0 0-42,68 0-35,-40 0-21,7 2-29,7-2-18,2 0-25,2 0-114,-5 0-190</inkml:trace>
  <inkml:trace contextRef="#ctx0" brushRef="#br0" timeOffset="143474.59">7541 7232 434,'0'0'143,"0"0"-19,0 0 8,0 0-4,0 0-43,68 8-2,-46-7-18,1 1-17,2-1-8,2 0-6,1 0 3,0 2-16,0-3-8,2 2-8,0-2-2,3 2 0,2 1-1,3-2-2,1 0 6,5-1 5,-1 0-6,0 0-2,0-3-1,0-5-2,0 2 2,-1-2-2,-1 2 1,-1 1-1,-2 1 0,1 1 2,2 1 2,1 0 6,3 2 2,3 0 2,-4-2 1,-1 2-7,0 0-2,-4 0-2,-1 0 1,-1 0-3,3 0-1,0 0-1,2-2 0,2-1-1,-1-1 1,3-1 0,1 2 1,-1 0 0,0 1 3,-4 0-2,0 0 1,-4 1 3,0-1 0,-1 0-4,-1-1 3,1 2-2,-2 0 1,0 1-2,-2 0 1,0-2-2,-3-1 0,2 0 0,2 1 0,2 0 1,1-1 2,0 3 1,-1 0 3,-2-1-4,-2-1-2,-2 1 4,-3 1-1,-2 0 1,-3 0 5,-1 0-5,-1 0 6,-2 0-9,-4 0 1,-4 0-3,-4 0-1,-6 0 0,0 0 0,0 0-1,0 0-12,0 0-21,0 0-28,5 0-108,1-1-256</inkml:trace>
  <inkml:trace contextRef="#ctx0" brushRef="#br0" timeOffset="-205929.59">12213 6769 522,'0'0'59,"0"0"-30,0 0 48,-15 55-47,9-35-22,-1 0-3,2 0-4,-1-2 0,1-2 0,3-5-1,1-5 1,1-4 1,0 0 6,0-2 45,0 0 44,0-3-23,5-5-40,2 0 23,4 0-7,2 1-10,0 4-3,2 2-8,-1 1 1,3 1-22,0 14 24,1 5-8,-2 5 0,-4 0 9,-1-1-14,-6 0-1,-5-3-10,0-2 1,-8-1-6,-11-2 3,-5-3-3,-3-1-3,2-4-34,1-4-22,7-4-23,4 0-47,8-8-65,5-9-167</inkml:trace>
  <inkml:trace contextRef="#ctx0" brushRef="#br0" timeOffset="-205676.44">12232 6790 994,'0'0'48,"0"0"65,0 0 49,0 0-63,0 0-57,0 0-27,66-28-10,-36 27-3,6 1-2,-1 0-27,0 0-160,-4 0-173,-4 0-339</inkml:trace>
  <inkml:trace contextRef="#ctx0" brushRef="#br0" timeOffset="-205255.34">12561 6793 722,'0'0'347,"0"0"-346,0 0 2,0 0 20,0 0 46,-5 56-29,-4-27-34,-1 1-6,1-2-1,3-2-1,3-4-22,1-9-15,2-4 12,0-5 20,0-4-5,2 0 12,3-6 6,4-5 2,-2-5 7,1 1 19,-1 1-1,1 5 1,2 1-10,0 6 3,1 2 0,5 0-4,0 6-4,2 8-2,-2 7 6,-4 0-3,-4 5-13,-5-2 0,-3-1 0,-2-4-2,-12 0-4,-4-4 0,-2 0 2,-2-5-1,0-1-4,2-5-14,6-2-51,2-2-27,4-6-56,5-8-153,3-7-245</inkml:trace>
  <inkml:trace contextRef="#ctx0" brushRef="#br0" timeOffset="-204989.61">12576 6830 1119,'0'0'58,"0"0"5,0 0 126,0 0-137,0 0-20,60-48-13,-26 40-12,3 2-7,-3 2-37,-2 1-152,-6-2-314</inkml:trace>
  <inkml:trace contextRef="#ctx0" brushRef="#br0" timeOffset="-203989.4">13077 6897 397,'0'0'432,"0"0"-396,0 0 103,0 0-27,0 0-82,0 0 10,-14-9-38,7 9-2,-1 0 1,3-2 0,3-1 1,2 0 0,0-3 7,0 2 2,0-3 4,8 2-3,3 0 17,2 1 7,1 4 2,0 0 4,-1 10-23,-3 12 0,-6 7 8,-4 4-10,-1 1-7,-15 1-7,-5-3-1,-2-5-2,-1-6-1,1-4-16,3-6-4,5-5-11,4-6 7,4 0 25,3-8 3,4-6 10,0-4 7,0 1 19,4 2-9,5 3-3,1 5 9,1 5-9,1 2-19,4 4-7,-1 8 0,1 3-1,0 0 0,2-1 0,-2-3-9,4-1-43,3-4-29,5-4-94,3-2-93,1 0-156</inkml:trace>
  <inkml:trace contextRef="#ctx0" brushRef="#br0" timeOffset="-203544.38">13454 6937 48,'0'0'660,"0"0"-628,13-71 100,-16 53 9,-14 4-39,-4 4-45,-3 3-21,-3 7-8,2 0-17,-2 3 3,5 11-7,3 6-5,7 0-2,8 4-1,4-3-2,0-1-2,8-4-10,2-5-7,3-5 4,-1-5 11,4-1 7,-1-3 1,2-12 3,-1-1-2,-1-1 5,-1 1 4,-4 3 15,-3 4 3,-4 5 19,-2 2 17,-1 2-2,0 0-46,0 14-11,0 8 8,0 7 24,0 5-8,0 0-15,3-1 5,-3-2-6,0-2-8,0-6-1,0 1-5,0-4-1,-3-6 1,1-4-20,0-4-35,2-3-33,0-3-89,0 0-59,0-6-142</inkml:trace>
  <inkml:trace contextRef="#ctx0" brushRef="#br0" timeOffset="-203073.5">13600 6882 744,'0'0'70,"0"0"56,0 0 36,0 0-49,0 0-39,0 0-54,2-1-19,-6 31 23,0 8 17,1 4-15,3-2-15,0-5 0,0-7-8,2-6-2,8-7-1,1-7 0,2-5 0,3-3 4,1-3-4,0-14-2,-2-6-10,-2-7 3,-4-4 3,-3-6 0,-3 2-3,-3 5 4,0 7 5,0 9 2,-4 6-2,-4 6-1,-2 3 1,0 2-10,-1 0-41,2 0-18,4 10-54,1 1-100,4 0-101</inkml:trace>
  <inkml:trace contextRef="#ctx0" brushRef="#br0" timeOffset="-202639.54">13868 7012 513,'0'0'428,"0"0"-427,0 0 46,0 0 16,0 0-39,0 0-16,1 12-6,-1-10-1,0 0 0,0-1 4,0-1-1,0 0 15,0 0 20,0 0 21,0 0-17,0-1-14,0 0 7,0 1-10,0 0-12,0 0-14,0 0-4,0 0-6,0 0 0,0 3 3,0 2-21,0-2-11,0-1-7,0-1 4,-5-1 3,1 0 3,2 0 15,-1 0 15,3-2 6,0-2-2,0-2-13,0 1-83,5 1-129,1 1-249</inkml:trace>
  <inkml:trace contextRef="#ctx0" brushRef="#br0" timeOffset="-201925.5">14071 6779 0,'0'0'706,"0"0"-608,0 0 87,0 0-16,0 0-36,0 0-10,-6-18-63,6 19-36,0 17-12,0 10 15,0 8 17,0 6-12,0 3-3,0-2 0,-5-3-7,2-8-19,1-7-2,2-4 0,0-9-1,0-2-3,0-6-14,0-2-17,0-2-19,0 0-20,0-9-44,0-7-131,0-2-129,0-1-211</inkml:trace>
  <inkml:trace contextRef="#ctx0" brushRef="#br0" timeOffset="-201401.38">14279 6794 445,'0'0'17,"0"0"66,0 0 38,2-54-19,-3 46 37,-5 1-26,1 3-8,1 1-19,-1 2-12,-1 1-19,-3 6-28,-2 19-16,-1 9 26,2 11-10,5 1-17,3 0-7,2-3-1,0-8-1,2-6 0,10-9-1,0-6 0,2-7 1,1-7 0,1 0 2,-2-6-1,1-13-2,-3-2-2,-3-3 0,-4 1 1,-5 0 1,0 4 0,-14 3 0,-4 4-2,-3 5 1,-1 3-1,5 3-2,2 1-11,8 0-48,2 0-28,3 5-76,2 4-152,0 4-103</inkml:trace>
  <inkml:trace contextRef="#ctx0" brushRef="#br0" timeOffset="-199502.67">13726 7651 1047,'0'0'32,"0"0"-13,-7 81 90,-4-47-35,-1-2-41,0-2-19,-1-3-14,3-9-51,3-7-37,3-7-34,4-4-19,0-11 54,0-14-10,9-6 80,3-3 17,-1-1 4,1 0 48,-1 1 9,-3 3 40,2 3 7,-1 5-10,0 8-13,-2 5-16,-1 5 25,0 5-34,0 0-41,3 13-12,0 10 12,-1 4 5,-2 2-9,-5 2-10,-1-2-2,0-2-3,0-3-11,-5-3-54,-2-4-91,2-4-71,1-8-139,2-5-291</inkml:trace>
  <inkml:trace contextRef="#ctx0" brushRef="#br0" timeOffset="-199331.97">13660 7792 1206,'0'0'52,"0"0"-48,60-37 101,-35 28-78,1 4-25,1-3-2,5 3-112,2-4-139,0-2-368</inkml:trace>
  <inkml:trace contextRef="#ctx0" brushRef="#br0" timeOffset="-199157.61">14059 7597 1188,'0'0'231,"0"0"-225,0 0 52,0 0 1,0 0 1,-5 68-13,-1-36-35,2-2-11,0-3-1,1-2-50,1-3-75,1-6-130,0-7-189</inkml:trace>
  <inkml:trace contextRef="#ctx0" brushRef="#br0" timeOffset="-198968.35">13978 7530 1028,'0'0'213,"0"0"-202,63-45 129,-28 35-39,8 3-58,4 4-28,4 3-15,1 0-63,-1 2-206,-9 5-313</inkml:trace>
  <inkml:trace contextRef="#ctx0" brushRef="#br0" timeOffset="-198783.41">14358 7634 1481,'0'0'18,"-43"55"-16,6-9 71,-11 10 1,-9 6-34,-4 4-23,-2-5-15,8 0-2,7-6-12,10-5-75,8-6-59,12-11-130,9-11-225</inkml:trace>
  <inkml:trace contextRef="#ctx0" brushRef="#br0" timeOffset="-198295.23">14096 8068 1237,'0'0'16,"0"0"-9,0 0 53,0 0-34,0 0 4,0 0-23,3 68-7,3-49 0,1-3-1,0-5-20,4-3-1,0-8-17,1 0 20,1-3 13,0-11-2,-2-1 8,-1-4 0,-2 4 6,-2 2 23,-3 4 8,-3 4 3,0 3 0,0 2-19,0 0-21,0 6-7,0 6 3,0 0 1,0 2 1,0-4 0,7-1 1,2-2 1,2-4 0,-1-3 4,3 0 2,-1-1 3,-1-12 4,2-4-6,-4 0 0,-4-5 2,0 4-2,-3 0-5,-2 2-1,0 3-1,0 6-20,0 0-106,0 4-88,0 2-218</inkml:trace>
  <inkml:trace contextRef="#ctx0" brushRef="#br0" timeOffset="-197899.05">14463 7989 1067,'0'0'169,"0"0"-168,0 0 62,0 0-31,0 0 35,-10 59-27,5-30-32,2-1-8,0-1 0,2-5-1,0-5-11,1-6-14,0-4 8,0-6 4,0-1 14,0 0 4,0-4 13,1-8-16,5-2 1,3 1 2,2 1 3,1-1 16,2 6 4,-3 3 9,2 4-8,-1 0-5,-1 2-8,1 10 2,-5 2-2,-3 1-5,-4 2-5,0-1-4,-8 1 0,-9-4-2,-1-3-20,-2-3-26,-1-3-30,3-4-98,3 0-135,3-2-394</inkml:trace>
  <inkml:trace contextRef="#ctx0" brushRef="#br0" timeOffset="-168667.62">11616 8316 1104,'0'0'0,"0"0"-36,0 0 36,0 0 35,0 0-16,0 0-15,0 0-4,0 0-6,57 16-24,-51-15-30,3-1-39,1 0-150</inkml:trace>
  <inkml:trace contextRef="#ctx0" brushRef="#br0" timeOffset="-168427.49">11531 8470 926,'0'0'241,"0"0"-241,0 0-12,0 0 12,0 0 0,0 0 0,70 0-163,-48-3-151,3-3-321</inkml:trace>
  <inkml:trace contextRef="#ctx0" brushRef="#br0" timeOffset="-168006.62">12068 8323 817,'0'0'211,"0"0"-208,0 0-3,0 0 53,0 0-2,0 0-33,-2-8-18,2 8-2,0 0 2,0 0-1,-2 0 0,2 0 1,0 0 0,0 0 1,0 0-1,0 0 0,0 0 0,0 0 1,0 0-1,0 0 0,0 0 0,0 0 0,-2 0-3,2 0 3,0 0-1,-1 0 1,0 0 0,0 0 0,1 0-3,0 0 1,0 0 2,0 0-4,0 0-18,0 0-36,-2 0-22,2-5-115</inkml:trace>
  <inkml:trace contextRef="#ctx0" brushRef="#br0" timeOffset="-107418.72">7472 8510 742,'0'0'196,"0"0"-154,0 0 12,0 0 42,0 0-34,0 0-20,73-37-30,-50 37-4,-3 0-3,-6 4-4,-7 9-1,-3 3-7,-4 3-10,0 3-10,-4-1 14,-4 1-1,6-2 9,2-4 5,2-1 3,16-4 7,1-2 27,1-3 5,-6 0-8,-3-2 20,-4 3-17,-5 0-27,-2 3-3,0 0-3,-6 1-3,-7 0-1,-1-3-86,0-4-58,3-4-153,5-1-436</inkml:trace>
  <inkml:trace contextRef="#ctx0" brushRef="#br0" timeOffset="-107250.43">7856 8604 1287,'0'0'24,"0"0"-24,0 0 6,0 0 42,0 0-48,0 0-10,37-18-151,-37 26-130,0-4-356</inkml:trace>
  <inkml:trace contextRef="#ctx0" brushRef="#br0" timeOffset="-106925.08">7980 8480 1078,'0'0'35,"0"0"-35,0 0 7,0 0 11,0 0 20,0 0 13,68 70-39,-57-48-10,0-2-2,1-8-10,0-3-59,0-7 0,0-2 13,-1-5 45,2-9 11,-2-3 2,-4 1 24,-1 3 19,-4 4-2,-2 6 8,0 0-4,2 3-3,-2 0-44,3 10 0,1 8 0,1 3 1,1 1-1,-1 0-13,2-2-109,1-5-98,2-6-196</inkml:trace>
  <inkml:trace contextRef="#ctx0" brushRef="#br0" timeOffset="-106281.89">7972 8514 606,'0'0'75,"0"0"-45,61 53 55,-45-28-25,-2 0-48,0 2-12,0-4-267</inkml:trace>
  <inkml:trace contextRef="#ctx0" brushRef="#br0" timeOffset="-105620.58">7949 8535 532,'0'0'17,"0"0"-14,0 0 33,0 0 50,0 0-63,41 57-23,-27-34 0,-4 0-67,-1-2-193</inkml:trace>
  <inkml:trace contextRef="#ctx0" brushRef="#br0" timeOffset="-104735.3">7932 8567 655,'67'-9'27,"2"5"-21,-5 4 33,-15 0 76,-14 0-25,-15 4-52,-9 6-34,-11 4-4,-11 1-22,-19 0-15,-14-2-31,-10-1-30,-6-4 59,-2-3 32,1-5 5,8 0 2,7-9 9,12-6 65,12-1 51,17-2-40,5-2 17,30 2-62,20 3 10,16 2 9,13 8-22,1 5-8,-5 0-7,-14 4-5,-15 10-5,-12-1-8,-17 4-4,-13 4 0,-4 5-9,-26 3-36,-16 1-25,-15-2-10,-10-6 12,-9-8 29,-2-6 26,-1-8 10,4 0 1,10-8 2,16-2 8,18 0 70,18 1 7,13 0 27,26-1-28,27 1-76,23 1-7,24 3 0,5 3-1,2 0-13,-5 2-119,-17 0-84,-15 10-104,-20 0-210</inkml:trace>
  <inkml:trace contextRef="#ctx0" brushRef="#br0" timeOffset="-99368.48">1215 9366 888,'0'0'130,"0"0"-98,0 0 80,0 0 7,0 0-38,0 0-41,0 0-19,17-44 11,-20 40-11,-8-1-11,-7 0-8,-3-2-1,-8 0-1,-1 4 0,-2 2-2,1 1 1,3 0-2,5 4-1,3 9 0,6-3 0,5 2 0,5-2 1,4 0-4,0-1 5,2 0 0,10 0 0,5-1 2,9 2 3,3 1 2,2 1-1,-3 2 1,-5 2 1,-7 0-3,-7 3 0,-6 4-2,-3 0-1,-10 1 1,-10-2 0,-5-1-1,-5-6 2,2-6-1,-1-6 0,0-3 3,4-1-4,2-13 1,3-2-1,8-3-7,1-2-24,11 5-46,0 3-40,13 3-77,10 5-151,7 3-376</inkml:trace>
  <inkml:trace contextRef="#ctx0" brushRef="#br0" timeOffset="-96496.82">9422 2941 684,'0'0'176,"0"0"-155,0 0 67,0 0 5,0 0 9,0 0-45,0 0-24,23-9-2,-23 7 3,0 0 3,0-3-13,0-1-10,0-3-6,0-2-7,-10 1 1,-1-2-2,-4 2-1,-2 2-1,-2 3-7,0 3-4,0 2-1,3 0 7,1 7 2,4 4 0,3 2-6,4-2 2,4 1 1,0-1 2,0-1-3,7 0 8,5-2 1,2-1 0,3 0 1,3 2 0,-2-2-1,3 1 2,-4-1-1,0-1 0,-3 0 1,-5 2-2,3-1 0,-5 4 0,-1 0 1,-4 1 2,-2 2-1,0-2 4,0 2-2,-5 0-1,-5-2 2,-4-2 2,0-2-4,-4-1 0,2-3 3,0-3-4,1-1-1,2 0-1,2 0-1,2-8-2,2-1 2,1 0-1,3-2-12,3 2-22,0 0-39,0 1-49,4 4-95,8-2-176</inkml:trace>
  <inkml:trace contextRef="#ctx0" brushRef="#br0" timeOffset="-96125.87">9648 3089 780,'0'0'111,"0"0"-103,0 0 88,0 0 12,0 0-66,0 0-31,4 13 6,-2-2 18,0 1 2,2 3-5,-1 1-22,-3 0 4,2-3-10,-2-1-3,0-3-1,0-4 0,0-2-6,0-1-56,0-2-31,0 0-38,1 0-90,0-5-142</inkml:trace>
  <inkml:trace contextRef="#ctx0" brushRef="#br0" timeOffset="-95872.89">9538 3086 724,'0'0'158,"0"0"-133,0 0 120,0 0-45,0 0-33,0 0-32,14-17-23,-1 16-5,3-1-2,4 1-4,1-1-1,2 0-22,-2 0-84,-3 0-71,-2-1-109</inkml:trace>
  <inkml:trace contextRef="#ctx0" brushRef="#br0" timeOffset="-95556.67">9827 3008 507,'0'0'179,"0"0"-146,0 0 125,0 0-52,0 0-50,0 0-15,28 2-25,-17-2 0,-3 0-11,0 0-4,-1 0-1,2 0-18,1 0-68,3 0-115,0 0-58</inkml:trace>
  <inkml:trace contextRef="#ctx0" brushRef="#br0" timeOffset="-94763.75">9770 3099 298,'0'0'196,"0"0"-194,0 0 0,0 0 38,0 0 10,0 0 21,4 13-15,-1-12 34,-3-1 4,2 0-47,-2 2-18,2-2-10,5 2-11,5-2 2,6 0-8,4 0-2,0 0-36,-2 0-23,-7 0-91,-6 0-97</inkml:trace>
  <inkml:trace contextRef="#ctx0" brushRef="#br0" timeOffset="-94400.84">9913 3011 255,'0'0'21,"0"0"-12,0 0 53,5-57 46,-21 38-60,-11 1-15,-8-4-33,-5-1-1,-7-1 0,-4 4-31,-4 2-99,-6 6-61</inkml:trace>
  <inkml:trace contextRef="#ctx0" brushRef="#br0" timeOffset="-94132.55">9297 2879 38,'0'0'418,"-82"104"-338,53-48-20,15-4 29,14-8-43,23-9-9,31-12-8,21-10-14,10-9 2,5-4 48,-3-1 11,-7-10 16,-11-3-2,-13-2-29,-11-3-40,-11-2-16,-10-4-2,-12-2 1,-12-1-4,-1-1-21,-25-2-5,-12-2-13,-9 2-5,-6 7-8,-6 5-8,2 10 19,-2 8 24,0 1 11,1 6 6,8 9-15,3 1-163,8 2-51</inkml:trace>
  <inkml:trace contextRef="#ctx0" brushRef="#br0" timeOffset="-93913.78">9424 2998 820,'0'0'6,"0"0"-3,66 0-3,-49 5 16,-4 1-6,-4 0-10,-3 0-75,-3-1-34,0 1-73,-1-4-144</inkml:trace>
  <inkml:trace contextRef="#ctx0" brushRef="#br0" timeOffset="-93638.85">9552 3109 573,'0'0'221,"0"0"-221,0 0-68,0 0 68,80-10 21,-60 10-21,-4 0-3,-3 2-111,0 4-188</inkml:trace>
  <inkml:trace contextRef="#ctx0" brushRef="#br0" timeOffset="-89989.79">6453 4616 696,'0'0'13,"0"0"-13,0 0-34,0 0 34,0 0-1,0 0 1,0 0-123,0 0-114</inkml:trace>
  <inkml:trace contextRef="#ctx0" brushRef="#br0" timeOffset="-85950.73">8837 4067 548,'0'0'184,"0"0"-103,0 0 22,0 0 15,0 0-4,10 66-43,1-40-21,2 1-17,-3-4-17,1-2 0,0-4-12,-4-4-4,2-4 2,0-5 1,0-2 1,1-2 5,3 0 8,1-7 11,2-10 0,1-2 3,0-4-18,0-2-5,0 0-3,1 0-5,5-1-6,-1 2-71,-1 4-87,-5 2-158</inkml:trace>
  <inkml:trace contextRef="#ctx0" brushRef="#br0" timeOffset="-85620.74">8803 4160 1386,'0'0'0,"0"0"-59,0 0 59,0 0 25,0 0 29,0 0-24,55 43-26,-44-31 0,1-3-2,-3-3 1,2-3 8,0-3 4,4 0 13,5-9 23,6-9-1,4-7-9,-2-1-14,2-2-11,-3 1-15,-2 6-1,-3 6-21,3 10-99,-5 5-135,-3 20-236</inkml:trace>
  <inkml:trace contextRef="#ctx0" brushRef="#br0" timeOffset="-84999.52">8815 6055 946,'0'0'20,"0"0"24,0 0 122,0 0-63,0 0-35,22 67-9,-15-53-32,-2-5-19,1-2-4,-1-4 0,0-3-1,2 0 6,3-10 4,8-9 3,5-7 13,3-4 1,1-2-13,-2 1-11,-4 3-6,-3 3-4,-4 8-55,-6 7-88,-5 10-77,-3 0-215</inkml:trace>
  <inkml:trace contextRef="#ctx0" brushRef="#br0" timeOffset="-84714.7">8800 6153 1040,'0'0'392,"0"0"-392,0 0 0,0 0 9,0 0 1,0 0-4,42 70-5,-37-58 1,1-3-1,1-4-1,8-5 9,4-2 6,8-15 11,1-6 23,2-9-8,-4-3-12,-5-3-8,-3 1-17,-6 4-4,-1 7-29,-3 6-39,-2 7-74,-2 6-142,-2 3-280</inkml:trace>
  <inkml:trace contextRef="#ctx0" brushRef="#br0" timeOffset="-82703.39">8844 6027 856,'0'0'152,"0"0"-140,0 0-12,0 0 84,0 0-14,0 0-11,0 0-13,16 24 11,-11-22 13,3-2-16,4 0-2,9 0-4,3 0-9,4 0-4,1-4-2,-1-2-8,-1-1-14,-2-2-2,-4 1 5,-6-2-4,-3 3-2,-5-3-1,-2 0-7,-1 1-8,-1 0-31,1 2-55,-4 3-33,2 4-101,-1 0-94,-1 0-310</inkml:trace>
  <inkml:trace contextRef="#ctx0" brushRef="#br0" timeOffset="-81123.69">6407 6282 1040,'0'0'63,"0"0"-60,0 0 5,0 0 83,0 0-43,0 0-45,0 0-3,0 0-23,0 0-26,0 0-51,0-1-122,0-4-240</inkml:trace>
  <inkml:trace contextRef="#ctx0" brushRef="#br0" timeOffset="-80491.78">8419 6332 667,'0'0'65,"0"0"-61,0 0 4,0 0 42,0 0-1,0 0-41,0 0-8,0 0-12,0 0-2,0 0-1,0 0-8,0 0-18,0 0-13,0 0-70,0 0-118</inkml:trace>
  <inkml:trace contextRef="#ctx0" brushRef="#br0" timeOffset="-79963.6">7881 6463 949,'0'0'19,"0"0"-19,0 0 0,0 0 9,0 0-1,0 0-8,-6 0-47,4 0-21,-1 0-11,3 0-22,0 0-179</inkml:trace>
  <inkml:trace contextRef="#ctx0" brushRef="#br0" timeOffset="-70111.37">1377 9792 585,'0'0'74,"0"0"-34,0 0 52,0 0 27,-7 61-62,-2-53-26,-4-1-20,4-4-3,-3-2-1,3-1-7,-2 0-2,4-11 2,2-3 20,1-2 34,4 0 19,0 1 10,0 1-23,11 5-15,1 2-12,3 4-9,2 3-15,4 6-3,0 18-5,-6 12 1,-11 7-2,-6 6-3,-28 1-48,-6-5-23,-3-5-21,2-7-34,1-10-3,5-7 84,8-8 48,9-8 11,7 0 104,7-9 65,0-3-32,9 1-46,10 3-58,3 3-7,4 5-25,3 0-8,2 11-2,1 4-2,1 0 0,3-1-67,2-6-158,-2-7-302</inkml:trace>
  <inkml:trace contextRef="#ctx0" brushRef="#br0" timeOffset="-69877.47">1835 9594 1281,'0'0'120,"0"0"-120,0 0 0,0 0 10,61-7 10,-43 7-15,1 0-5,3 1-101,1-1-114,-5 0-333</inkml:trace>
  <inkml:trace contextRef="#ctx0" brushRef="#br0" timeOffset="-69728.75">1807 9763 1557,'0'0'53,"0"0"-47,0 0-1,0 0-1,80-43-4,-58 42-108,-3 1-322</inkml:trace>
  <inkml:trace contextRef="#ctx0" brushRef="#br0" timeOffset="-65655.07">18648 3488 935,'0'0'25,"61"0"-24,-11 6 20,12 3 4,10 2 19,12-1-19,8 0-13,6-1-4,1-3 18,-6-2 0,-6-1-9,-5-3-14,-2 4-3,0-1 0,-1 2 2,-4-1 0,-9 2-2,-8-3 0,-13-1 1,-13 0 0,-5-2 0,-5 2-1,-3-2 0,-4 2-1,-2 0 1,-4-2 0,-1 1 0,-4-1 0,-1 1 0,-1-1 1,-2 0 1,0 0 3,0 0 19,0 0 12,0 0 0,0 0-16,0 0-13,0 1-7,0 8-8,0 4 5,-4 9 3,0 9 21,-1 8 20,3 8 4,2 8-12,0 7-10,0 7-3,0 3-9,0 5-6,0 1-2,0 3-2,0 8 3,0 2-3,0-2 1,9-2 0,2-8-1,-2-8 1,-4-9-1,-4-7-1,-1-8 0,0-4 0,0 3 1,0 1 0,0 0-1,1 3 1,8-5 0,2-6-1,-2-4 1,-2-6-1,-5-5 0,-2-5 3,0-3-3,0-5 2,0-1 1,0 1-3,-2 1 5,-1 5-1,2-1 1,1-1-3,0 1-1,0-2 2,0 3-1,6-3-2,-1-1 1,0-2 1,-3-4-2,-2-5 20,0-2-8,0 0-1,0 0 1,0 0 0,0 0-2,0 0-6,-2 1-3,-3 3-1,-2 1 0,-6 1-2,-5 0 2,-10-2 2,-13-1 1,-16 0 2,-14-2 1,-12 0 1,-9-1-5,-5 0 1,3 0 1,8 2-2,13 4 4,14 0-3,11 1 0,11-2-2,5 0-2,6-1 1,0-1 0,4-3 0,-1 0 0,5 0 0,2 0 0,5 0 0,6 0 0,1 0 0,2 0 0,-3 0 1,0 1 1,-5 5-1,-2 0 1,-3 1-2,0 1 1,-4-1-1,-3-1 4,1 1-2,-4-2 3,2 0 2,6 0 1,5-3-2,6-1-2,5-1 2,1 0 4,-2 0-1,2 0-6,0 0-1,-3 0 2,-1 0-4,1-5-9,3-5-39,0 0-67,14-1-131,12 0-258</inkml:trace>
  <inkml:trace contextRef="#ctx0" brushRef="#br0" timeOffset="-60611.34">2827 9189 56,'0'0'571,"0"0"-528,0 0 19,0 0 100,0 0-73,0 0 6,0 0-36,0 0-1,2-29 5,-2 27-4,0 2 14,0 0-29,-2 0-28,-5 5-11,-4 13-5,-1 8 0,2 4 8,0 2-5,8 3-3,2-4 0,0-3 2,13-6-2,5-6 1,1-7-1,6-3 4,4-6-2,-1 0 0,-1-11 3,-2-7 1,-2-4-5,-7-4 4,-7-2 0,-3-1 0,-6 0 10,0 0 3,-13 5-3,-6 2-5,-3 10-5,-1 4-4,0 8-1,1 0-6,5 0-7,4 8-35,9 2-49,4 1-85,6-1-101,18-4-394</inkml:trace>
  <inkml:trace contextRef="#ctx0" brushRef="#br0" timeOffset="-60422.68">3123 9304 1309,'0'0'37,"0"0"-21,0 0 60,0 0-34,0 0-6,0 0-28,4 40-8,-9-35-36,3-3-57,2-2-66,0 0-34,1-6-187</inkml:trace>
  <inkml:trace contextRef="#ctx0" brushRef="#br0" timeOffset="-59936.9">3415 9209 1034,'0'0'84,"0"0"-82,0 0 56,0 0 14,0 0-20,0 0-41,4-62-7,-4 50-3,0 1 0,4 0 3,6-1 32,-1 4 23,4 3-23,3 3-7,5 2-5,1 11-6,-2 10 1,-4 12-5,-9 1-1,-7 7-7,-2 0-3,-18-1-3,-3-5-35,-2-7-26,2-9-12,2-8-23,4-10 23,6-1 28,4-10 45,2-8 2,4-4 21,1-1 13,0 1 21,6 5 0,7 4-9,1 8-8,1 5-21,6 0-10,0 12-5,-1 7-1,-4 6-3,0-1 0,-6 1 0,-4-1-1,-4-1-23,0-3-72,-2-3-71,0-3-179</inkml:trace>
  <inkml:trace contextRef="#ctx0" brushRef="#br0" timeOffset="-59277.18">2531 9693 644,'0'0'116,"0"0"-45,0 0 101,0 0-29,0 0-23,0 0-14,-7 3-53,42 1-6,20 2 18,24-3-2,23-2-7,24-1 19,21 0-25,12-3-5,1-7-15,-7 0-8,-15-1 14,-15 3-20,-11 0-1,-21 4-3,-16-2-8,-19 6-1,-19-2-3,-14 2-4,-14 0-33,-9 0-20,0 0-50,-3-3-94,-15 0-85,-5 0-193</inkml:trace>
  <inkml:trace contextRef="#ctx0" brushRef="#br0" timeOffset="-56546.56">2572 9978 684,'0'0'473,"0"0"-404,0 0 43,0 0 12,0 0-74,0 0-10,-18 1-32,-2 22-8,-8 6 1,-2 4-1,1-3 0,8-1 0,8-5-9,8-6-9,5-2 3,2-4 9,16-5 3,6-2 3,1-3 4,4-2-1,-1 0 4,1 0-2,1-8-5,-1 0-1,-4-2-60,-4 0-102,-7 0-20,-8 2-120,-6 0-23</inkml:trace>
  <inkml:trace contextRef="#ctx0" brushRef="#br0" timeOffset="-56395.83">2674 10125 123,'0'0'473,"0"0"-132,0 0-120,0 0-26,0 0-22,0 0-55,-39-31-55,37 46-31,-4 14-8,-1 7 15,0 6-25,0-4-7,-2-2-7,5-6-5,1 0-78,3-6-153,0-13-245</inkml:trace>
  <inkml:trace contextRef="#ctx0" brushRef="#br0" timeOffset="-56136.74">2913 10058 1284,'0'0'208,"0"0"-204,0 0 68,0 0 7,0 0-18,0 0-8,3 80-26,-5-47-23,-4-4-4,0-3-1,4-3-47,-1-5-107,3-7-118,0-9-183</inkml:trace>
  <inkml:trace contextRef="#ctx0" brushRef="#br0" timeOffset="-55901.38">3022 10060 831,'0'0'378,"0"0"-315,0 0 86,0 0-44,0 0-20,0 0-5,0 67-41,-4-37-18,-1-1-14,1-4-7,2-4 0,2-4-29,0-4-94,0-5-77,0-6-146,0-2-363</inkml:trace>
  <inkml:trace contextRef="#ctx0" brushRef="#br0" timeOffset="-55683.77">2877 10010 1205,'0'0'157,"0"0"-95,0 0 42,0 0-31,0 0-22,66-7-37,-28 4-10,4 1-4,3-1-31,-1 1-104,0-3-198,0 0-311</inkml:trace>
  <inkml:trace contextRef="#ctx0" brushRef="#br0" timeOffset="-55502.18">3375 10078 1519,'0'0'47,"0"0"-43,0 0 46,0 0-8,-25 65 48,2-34-66,-3 2-22,2-8-2,7-2-47,0-5-120,6-4-114,-1-6-244</inkml:trace>
  <inkml:trace contextRef="#ctx0" brushRef="#br0" timeOffset="-55289.92">3189 10078 1299,'0'0'121,"0"0"-99,0 0 55,0 0 22,64 31-10,-41-8-45,-1 3-31,-6 0-7,0 1-4,-2 0-2,-3-5-6,-2 1-83,-2-6-111,2-6-156,0-6-477</inkml:trace>
  <inkml:trace contextRef="#ctx0" brushRef="#br0" timeOffset="-55084.82">3562 10078 1289,'0'0'242,"0"0"-215,0 0 86,0 0-19,0 0-47,0 0-31,12 37-10,-12-6-4,0-1-1,0 1-1,0-4-2,0-3-43,0-4-113,2-7-105,7-8-275</inkml:trace>
  <inkml:trace contextRef="#ctx0" brushRef="#br0" timeOffset="-54756.34">3710 10115 1364,'0'0'27,"0"0"-27,0 0 6,0 0 5,2 67 16,-2-32-23,0-2-1,0-7-1,2-6-1,5-6 0,2-8 0,3-6 0,4 0 7,2-8 5,2-10 19,0-4 3,-6-1-2,-2-3-10,-8 0-3,-4-1-11,0 1-4,-16 3-5,0 6-5,-2 5-16,4 6-11,3 6-12,5 0-6,-1 0-68,3 7-44,-2 1-61,2 0-138</inkml:trace>
  <inkml:trace contextRef="#ctx0" brushRef="#br0" timeOffset="-54490.71">3842 9872 673,'0'0'465,"0"0"-450,0 0 60,0 0 62,0 0-40,0 0-40,12-3-36,-4 3-15,2 0 3,8-3-9,6-2 0,4-3-165,2-1-322</inkml:trace>
  <inkml:trace contextRef="#ctx0" brushRef="#br0" timeOffset="-54057.92">4134 9772 1025,'0'0'114,"0"0"-113,0 0 76,0 0 24,0 0-21,0 0-47,49 0-12,-24 0 21,1 0-9,-1-4-12,-3 1-13,1 0-8,-3-2 1,-1 2-1,-6 1 0,-3 0-2,-7 2-4,-3 0 4,0 0-3,0 0 3,-2 0-2,-9 0 0,-2 9 4,-1 9 2,1 6 8,3 8 1,1 3 0,5 1-3,-1-3 1,3-4-6,-1-2-3,1-3 0,0-5 0,-1-3-7,-1-3-38,4-5-63,-4-3-107,2-4-127,-3-1-346</inkml:trace>
  <inkml:trace contextRef="#ctx0" brushRef="#br0" timeOffset="-53890.44">4133 9964 1231,'0'0'171,"0"0"-167,0 0 57,68-16-36,-40 16-25,2 0-33,-1 0-360</inkml:trace>
  <inkml:trace contextRef="#ctx0" brushRef="#br0" timeOffset="-53504.98">4600 10241 1161,'0'0'117,"0"0"-41,0 0 31,0 0-67,0 0 18,-61 51-17,33-21-33,-1 2-5,-1 1-3,5-5-17,5-5-85,6-8-160,9-10-188</inkml:trace>
  <inkml:trace contextRef="#ctx0" brushRef="#br0" timeOffset="-53289.77">4386 10256 1489,'0'0'9,"0"0"-7,0 0 15,73 50 54,-57-21-10,-3 2-44,-6 2-12,2-3-5,2-6-31,1-3-82,6-9-113,7-10-215</inkml:trace>
  <inkml:trace contextRef="#ctx0" brushRef="#br0" timeOffset="-53074.86">4834 10140 1434,'0'0'49,"0"0"-48,0 0-1,7 61 60,-7-20 26,-6 4-57,-4-2-28,5-1-1,3-7-33,2-4-105,0-10-142,9-11-248</inkml:trace>
  <inkml:trace contextRef="#ctx0" brushRef="#br0" timeOffset="-52660.53">4995 10197 1083,'0'0'136,"0"0"-136,0 0 31,0 0 77,0 0-25,0 0-65,39 0-15,-29 25 5,1 8 17,-6 5-3,-5 3-11,0 1-5,-14-3-6,-4-6-17,-3-5-32,-4-10-58,3-8-20,1-8 9,5-2-16,7-10 93,4-8 41,5-3 81,0-1 26,5 2 19,10 4 3,2 4-32,3 7-55,0 5-17,2 0-12,0 12-6,1 6-4,-3-1-3,0 2-3,-1-4-39,1-3-53,3-6-106,0-6-86,4 0-207</inkml:trace>
  <inkml:trace contextRef="#ctx0" brushRef="#br0" timeOffset="-52369.22">5323 10305 940,'0'0'145,"0"0"-62,0 0 27,0 0-3,0 0-30,0 0-71,0-29-6,-1 56 0,1 7 1,0 1-1,10-3 1,2-7-1,1-6 1,1-7 2,0-7-1,2-5 3,0-5 3,4-15 7,-6-8 11,0-5-6,-6-2 1,-7-1-4,-1 4-1,-1 1-12,-12 8-2,-1 8-2,3 8-11,2 7-40,4 2-41,3 14-63,2 4-2,0 0-109,5-4-57</inkml:trace>
  <inkml:trace contextRef="#ctx0" brushRef="#br0" timeOffset="-52099.94">5603 10272 509,'0'0'472,"0"0"-403,0 0 21,0 0 15,0 0-58,0 0-27,23 25 17,-23 2-18,0-1 0,1 1-1,12-6-11,5-5 0,0-9 7,2-7 1,-2 0 7,-3-11 11,-4-8 9,-7-6 6,-4-1 5,0-3-21,-9 1-15,-6 0-17,-2 5-2,1 6-31,-2 9-12,3 8-22,-4 2-58,3 14-77,-2 2-217</inkml:trace>
  <inkml:trace contextRef="#ctx0" brushRef="#br0" timeOffset="-51736.42">6109 10156 1302,'0'0'233,"0"0"-233,0 0 0,0 0 30,0 0 48,-43 76-31,15-43-36,-1-2-8,3 0-3,5-6-7,6-5-46,6-5-73,6-10-74,3-5-85,0 0-230</inkml:trace>
  <inkml:trace contextRef="#ctx0" brushRef="#br0" timeOffset="-51548.25">5913 10228 1341,'0'0'184,"0"0"-86,0 0 20,0 0-56,0 0-17,64 28-19,-42-8-10,-1 2-11,-1 2-5,1 3-1,4 0-45,7-4-107,9-5-146,8-10-293</inkml:trace>
  <inkml:trace contextRef="#ctx0" brushRef="#br0" timeOffset="-50975.51">6598 10138 1161,'0'0'54,"0"0"-1,0 0 96,0 0-51,0 0-26,0 0-72,-62 33-1,39 12 1,3 2 0,7-1 0,8-5-2,5-4 1,0-9 0,2-9-1,8-7 2,1-6 0,-2-5 2,2-1 3,3-3 0,-1-9-1,1-8-3,-3-1-1,-1 0-2,-4 3-1,-6 3 2,0 6 0,-2 0-11,-12 4-18,-1 3-9,-4 2 0,1 0-5,0 0-16,5 4-26,6 1-18,7-3-53,0-2-116,14 0-30</inkml:trace>
  <inkml:trace contextRef="#ctx0" brushRef="#br0" timeOffset="-50763.01">6902 10169 1134,'0'0'150,"0"0"-123,0 0 128,0 0-74,0 0-20,0 0-25,-35 47-17,2-18-8,1 2-8,6-7-3,9-2-15,6-3-55,4-4-65,2-6-90,2-6-86,0-3-323</inkml:trace>
  <inkml:trace contextRef="#ctx0" brushRef="#br0" timeOffset="-50581.79">6746 10194 1113,'0'0'231,"0"0"-151,0 0 35,0 0-46,0 0-12,0 0 3,49 76-33,-44-43-17,-3-2-8,1-1-2,-1-2-45,1-8-123,3-6-154,4-11-432</inkml:trace>
  <inkml:trace contextRef="#ctx0" brushRef="#br0" timeOffset="-50354.68">7069 10202 1441,'0'0'133,"0"0"-132,0 0 11,0 0 25,0 0 7,0 0-20,4 71-18,-4-43-6,0 1 0,0-3-1,0-1-25,2-5-68,3-6-54,2-7-126,0-7-299</inkml:trace>
  <inkml:trace contextRef="#ctx0" brushRef="#br0" timeOffset="-50023.63">7239 10220 1394,'0'0'59,"0"0"-36,0 0 66,0 0-32,0 0-31,-11 63-15,10-28-7,1-2-1,0-3-2,8-6-1,5-9 0,4-7 0,0-8 2,2 0 6,2-18-2,-3-7 1,-2-4-1,-5-3 2,-4 1 16,-5 1-7,-2 1-7,0 2-4,-4 4-6,-8 6-1,-4 8-13,-4 5-22,-3 4-16,5 0-43,4 11-60,7 0-79,7-2-126,0-5-357</inkml:trace>
  <inkml:trace contextRef="#ctx0" brushRef="#br0" timeOffset="-49802.41">7288 9933 1356,'0'0'160,"0"0"-151,0 0 46,0 0 36,67-44-38,-53 44-48,5 0-5,3 0-31,4 0-115,3 0-137,-1 0-244</inkml:trace>
  <inkml:trace contextRef="#ctx0" brushRef="#br0" timeOffset="-49467.74">7706 9812 1252,'0'0'244,"0"0"-237,0 0 62,0 0-21,0 0-20,0 0-21,5 39-7,-5-20 0,0-3 0,2-5 0,7-5-16,5-5-2,4-1 6,2-6 1,0-10 7,-3-2 3,-3 1 1,-6 1 5,-6 4 6,-2 5 19,0 1 15,-2 4-15,-4 0-1,1 2 0,5 3-6,0 18-7,0 10-2,0 7 6,5 5-9,3 0-11,-2 1-1,-4 0-62,-2-1-132,-2-7-220</inkml:trace>
  <inkml:trace contextRef="#ctx0" brushRef="#br0" timeOffset="-48977.51">8737 9794 1071,'0'0'203,"0"0"-138,0 0 89,0 0-49,0 0-10,0 0-42,66-59-33,-32 54-16,3 1-3,2 3-1,-3 1-44,-6 0-145,-8 2-203,-13 6-587</inkml:trace>
  <inkml:trace contextRef="#ctx0" brushRef="#br0" timeOffset="-48822.78">8754 9937 1376,'0'0'167,"0"0"-165,0 0 68,0 0-6,93-15-62,-46 15-2,0-4-224,-3 0-480</inkml:trace>
  <inkml:trace contextRef="#ctx0" brushRef="#br0" timeOffset="-36125.81">9483 9641 709,'0'0'212,"0"0"-212,0 0 18,0 0 67,0 0-38,0 0 9,0 0-40,7 17-9,-7-11 9,0 0-4,-7 0-1,0-1-3,-3-3-5,0 0 4,-1-2-5,2 0 2,2 0-4,2-4 6,1-4 2,-1-2-3,5-1-1,0 0 8,0 2 11,0-1-2,4 3-6,4-1 1,5 2-3,2 2-2,3 1 6,2 3 0,-2 0 1,2 5-9,-2 11-2,-1 6-1,-6 4 2,-5 6-1,-6 5 3,0 1-6,-13 1 1,-7-4-3,-5-2 0,-3-6-2,-3-7-3,1-6-9,2-8-19,1-4 2,4-2 11,1-1 9,5-9 9,5-3 1,5 1 3,4 1 17,3 2 16,0 1 4,13 1-7,8 3-3,8 2-5,1 2 0,1 0-4,-3 7-3,-1 5-6,-6 1-6,-4 2-3,-4 0 1,-4 1-3,0-1-2,-2 1 0,-1-3-5,4-4-47,3-3-26,6-5-74,2-1-107,1-7-363</inkml:trace>
  <inkml:trace contextRef="#ctx0" brushRef="#br0" timeOffset="-35210.75">9870 9780 673,'0'0'273,"0"0"-261,0 0 36,0 0 33,0 0-33,0 0-28,-28-34-19,27 25 6,1 0 13,0-4 4,5 2 17,9 0 5,3 1 1,1 2 9,2 4 0,-1 4-25,1 0-11,-2 10-13,-4 13 2,-7 10-4,-7 5 1,0 4-1,-11 0-5,-9-4 0,-1-8-5,-2-6-23,0-7-18,0-7-20,0-6 4,3-4 29,2 0 20,5-7 13,2-4 2,5-2 18,5 0 16,1 1 27,0 2-6,9 4-7,9 2-24,4 4-11,6 0 1,2 0-6,-3 7-3,-2 4-1,-4 2-3,-2 1 0,-3-1-3,-3-1 0,-2-1-1,-4-2-18,-1-3-50,-2-2-55,5-4-43,-2 0-71,1 0-138</inkml:trace>
  <inkml:trace contextRef="#ctx0" brushRef="#br0" timeOffset="-34633.23">10239 9713 205,'0'0'650,"0"0"-572,0 0 44,0 0 22,0 0-34,0 0-35,7-23-49,-7 23-13,0 7-1,0 8 11,0 5 9,4 5-4,-2 2-6,-1 2-4,-1-1-11,0-1-3,0-1-3,0-4 2,0-3-3,0-3 1,0-7 0,0-1 0,0-1 0,0-4-1,0 0 1,0 0 0,0 1-1,2 1 0,2 2 0,-1 0 0,-1 0 0,1-2 0,-2-2 0,-1-1 0,0-1-4,0-1-7,0 0 7,0 0 1,0 0 3,1 0 0,-1 0-1,0 0 1,0 0-3,0 0-20,0 0-15,0 0-48,2 0-43,1-1-62,1-6-191</inkml:trace>
  <inkml:trace contextRef="#ctx0" brushRef="#br0" timeOffset="-33491.81">10587 9675 248,'0'0'626,"0"0"-531,0 0 38,0 0 21,0 0-41,0 0-27,0-18-64,0 27-3,2 10 35,5 5 15,-3 7 3,-1 1-44,-1 3 18,-2 2-26,0 0-14,0-3-1,0-3-4,-2-4-1,0-4 0,1-7 0,0-5-2,1-3-27,0-6-49,0-2-54,0 0-68,0-9-62,1-5-303</inkml:trace>
  <inkml:trace contextRef="#ctx0" brushRef="#br0" timeOffset="-33028.85">10910 9709 980,'0'0'114,"0"0"-101,0 0 104,0 0 1,0 0-35,0 0-60,-21-21-19,8 36-3,-3 7 3,2 8 4,5 5-5,0 4 1,7 1 0,2-3 0,0-2 0,3-7-1,9-4 0,1-7 2,1-4 1,1-5-1,-1-4 3,1-4 2,-3 0-3,-2-4 2,-3-7-3,-4-3-2,-2-4-1,-1 3-1,0 1 0,-10 2-2,-5 4-3,-3 1-3,-3 6-1,-2 1-7,4 0-4,4 2-15,8 4-26,3-2-61,4-1-25,0 0-69,11-3-161</inkml:trace>
  <inkml:trace contextRef="#ctx0" brushRef="#br0" timeOffset="-32608.45">11181 9724 1188,'0'0'95,"0"0"-94,0 0 26,0 0 15,0 0-17,0 0-5,2 68-11,-2-34 4,0 1 4,7-2 7,3-3-10,1-6-2,3-6-3,-1-4-4,3-8 28,0-1-5,1-5 7,-3 0-2,-2 0-5,-4-9-12,-2-4-6,-2-3 1,-4-4-7,0-2-2,0-3-2,0-2 1,-4 3 0,-5 1-1,0 3 0,-1 7 0,-3 1-3,1 5-5,-1 1-28,1 2-33,1 4-30,-3 0-80,1 0-76,-1 0-134</inkml:trace>
  <inkml:trace contextRef="#ctx0" brushRef="#br0" timeOffset="-32217.74">11536 9859 945,'0'0'57,"0"0"-30,0 0 70,0 0-68,0 0 4,0 0-15,0 52 2,0-41-1,-3-4-2,-2-1-9,0-1 1,0-4 0,2-1 4,-1 0 4,-3 0 9,4 0-9,0-6 0,-2 0-8,5-1-9,0 3 0,0 1-37,0 1-49,0-2-92,0 1-234</inkml:trace>
  <inkml:trace contextRef="#ctx0" brushRef="#br0" timeOffset="-31708.95">11725 9606 1147,'0'0'75,"0"0"-53,0 0 62,0 0-42,0 0-28,0 0-12,3 50 1,-11-20 2,-4 3-5,4 5 1,3-3-1,5 1 1,0-7-1,11-2 1,3-7 0,1-4 3,0-6 14,-3-1 0,-1-6 5,0-3-13,-2 0-4,-1-1 2,-2-11-3,-1-4-1,-4-2-2,-1 0 0,0 1-1,0 4 0,-4 3 0,-4 1-1,-2 3-3,-4 2-3,-2 2-14,1 2-35,1 0-14,4 0-4,8 5 0,2 0 6,0 1-27,12-2-44,6-2-100</inkml:trace>
  <inkml:trace contextRef="#ctx0" brushRef="#br0" timeOffset="-31281.7">12021 9686 1189,'0'0'19,"0"0"-19,0 0-9,0 0 9,0 0 11,-20 77-11,17-55-11,0-3-1,3-8-19,0-4 2,0-6 25,3-1 4,8 0 31,3-6 26,4-2-3,-2-1 16,1 1 25,-2 6-41,-2 2-25,1 0-3,0 14-8,-4 4-2,-1 4 13,-3 0-9,-6 3-11,0-2 1,-4 0-5,-8-4-1,-4-2-2,-1-6 3,0-4-5,1-5-12,0-2-22,1-2-20,1-9-25,5-5-32,6-1-4,3-2-39,0-1-196,14 0-398</inkml:trace>
  <inkml:trace contextRef="#ctx0" brushRef="#br0" timeOffset="-31082.69">12028 9703 1247,'0'0'47,"0"0"39,0 0 47,0 0-77,61-22-44,-37 22-12,5 0-25,5 0-109,4 0-271</inkml:trace>
  <inkml:trace contextRef="#ctx0" brushRef="#br0" timeOffset="-30552.65">12879 9710 479,'0'0'994,"0"0"-993,0 0-1,0 58 38,0-29 27,0 0-38,-9-2-9,0-2-14,-1-4-4,1-5-19,3-6-24,3-6-11,3-4 6,0-4 21,0-15 18,10-5 4,3-5 5,1-4 0,1-2 3,-3 1 2,-1 3 0,0 5 10,-2 5 12,1 8 1,-3 3 9,2 6-14,-2 3 8,5 1-8,2 3-8,5 11-3,3 5 8,-1 4 13,0 4-6,-3-1-6,-6-1-9,-4 0-5,-5-1-3,-3-4-3,0 0-1,0-2-30,-9-1-80,0-1-23,-3-3-116,-2-6-137</inkml:trace>
  <inkml:trace contextRef="#ctx0" brushRef="#br0" timeOffset="-30360.04">12938 9811 1085,'0'0'91,"0"0"-89,61-14 15,-39 12 10,4 1-27,-3-1-67,0 0-342</inkml:trace>
  <inkml:trace contextRef="#ctx0" brushRef="#br0" timeOffset="-30093.79">13370 9717 1229,'0'0'122,"0"0"-96,0 0 109,0 0-50,0 0-37,0 0-38,10 27-6,-10 1 24,0 4-19,0-3-5,-1-3-1,-4-1-3,-1-6-17,1-4-88,2-5-44,-2-8-166,2-2-280</inkml:trace>
  <inkml:trace contextRef="#ctx0" brushRef="#br0" timeOffset="-29912.64">13280 9621 1104,'0'0'250,"0"0"-240,0 0 45,76-54 38,-52 50-49,1 4-41,0 0-3,2 0-81,-4 7-136,2-3-308</inkml:trace>
  <inkml:trace contextRef="#ctx0" brushRef="#br0" timeOffset="-29721.99">13650 9707 1224,'0'0'130,"0"0"-127,-45 94 76,1-42 5,-8 5-5,-7 6-32,0-1-35,6 0-8,9-3-4,13-6 0,10-6-60,10-6-98,3-6-184,5-7-418</inkml:trace>
  <inkml:trace contextRef="#ctx0" brushRef="#br0" timeOffset="-29164.71">13420 10228 1296,'0'0'107,"0"0"-98,0 0 11,0 0 9,0 0-18,0 0-1,-2 50-7,-3-28-3,1-2 3,4 1-1,0-3 0,0-5-1,2 0 0,6-6 2,0-1-1,1-5 2,0-1 2,3-2 4,2-13 0,-1-3-5,1-5-1,-1 0-2,-3-1-2,-2 6 1,-3 4 0,-1 6-1,-3 5 1,-1 3 4,0 0-5,0 5-11,0 11 9,-3 5 2,3 4 0,0-2 1,0 0 1,10-4 0,1-5 0,4-6 1,0-3 6,-1-5 5,3 0 0,-2-9 4,-1-7 2,-2-6 0,-5 0-3,-4 0-5,-3 0-2,0 3-8,-2 1-2,-4 5-3,0 6-37,4 1-38,-3 3-89,3 0-127,2-2-285</inkml:trace>
  <inkml:trace contextRef="#ctx0" brushRef="#br0" timeOffset="-28723.64">13814 10073 808,'0'0'561,"0"0"-561,0 0 7,0 0 24,4 85 47,-9-43-33,-1 0-36,1-1-7,2-4-2,2-5 0,-1-5 0,2-7-7,0-9-1,0-6-3,0-5-2,0 0 10,2-11 1,1-4-2,2-2 3,1-1 0,0-1 1,1 2 1,1 2 1,0 3 6,2 4 7,0 3 22,3 3-21,4 2 2,-1 0 0,-2 6 1,-3 8-1,-4 6-1,-5 1-4,-2 3 2,0-2-8,-9-2-2,-10-2-3,-3-5 1,-5-6-3,0-5-8,2-2-63,5 0-65,4-14-194,4-5-748</inkml:trace>
  <inkml:trace contextRef="#ctx0" brushRef="#br0" timeOffset="-7347.82">1166 11060 931,'0'0'107,"0"0"-62,0 0 97,0 0-23,0 0-48,0 0-26,9-57-25,-9 52 1,0-2-3,0-2 12,-9 0-18,-3-3-6,-8 0 1,-3 3-6,-1 1-1,-2 4-4,1 4 2,2 0-2,-2 6 0,5 9-3,0 5 2,3 0 2,8 2-3,4-2 2,5-1 0,0-4 0,0-2 2,7-4-1,4 2 1,6-1 2,3 0 0,3-1 4,6-1 0,-1 1 2,-3-1 2,-5 0-3,-4 3-1,-8-1-1,-4 3-3,-4 3 1,0-1 0,0 0 1,-5 1 1,-8-7 0,-3 0 1,-5-3 1,3-6-3,-5 0 0,1 0-1,-2-4-1,2-3-10,1 1-9,1 0-4,4 3-11,7 0-58,4 2-62,5-2-73,14 0-213</inkml:trace>
  <inkml:trace contextRef="#ctx0" brushRef="#br0" timeOffset="-7073.9">1191 11310 610,'0'0'640,"0"0"-623,0 0 44,0 0 60,0 0-11,0 0-41,5 72-21,-5-45-26,0 0 3,0-1-15,0-3-8,-3-2-1,-1-4-1,1-5-22,-1-5-53,1-5-48,-3-2-84,1 0-40,0-14-172</inkml:trace>
  <inkml:trace contextRef="#ctx0" brushRef="#br0" timeOffset="-6799">1118 11305 963,'0'0'93,"0"0"-11,0 0 72,0 0-23,0 0-48,0 0-30,23-2-1,-5 2 6,0 0-9,1 2-11,-1-2-22,-2 0-9,3 0-5,0 0-2,4-2-26,0-7-90,-1-2-145,4-3-95</inkml:trace>
  <inkml:trace contextRef="#ctx0" brushRef="#br0" timeOffset="-6393.5">1774 11287 802,'0'0'387,"0"0"-316,0 0 104,0 0-34,0 0-73,0 0 14,41 7-42,-28-5-11,-1 0-9,-1 0-14,2 0-4,3-2-1,0 0-1,1 0-6,0 0-27,0 0-25,0 0-45,1-4-62,-4 2-66,0-2-115,-2 0-343</inkml:trace>
  <inkml:trace contextRef="#ctx0" brushRef="#br0" timeOffset="-6023.12">1798 11441 1112,'0'0'76,"0"0"29,0 0 73,0 0-54,0 0-45,0 0-38,12 0-17,-3 0 0,2 0-1,5 0-14,-2 0-8,8 0-2,-1 0 0,2 0-53,2 0-101,-2 0-203,4-9-595</inkml:trace>
  <inkml:trace contextRef="#ctx0" brushRef="#br0" timeOffset="2037.92">2688 11278 805,'0'0'52,"0"0"-48,0 0-4,0 0 16,0 0-16,0 0 0,0 0-4,-27-22-5,20 18 9,5-2 0,-1 0 20,3-5 34,0-1 6,7-2 20,7-2-30,4-2-13,2 3 0,-1 1 21,2 5 7,-3 2-23,-1 5-17,0 2-9,1 2-6,3 16-5,-3 11-2,-1 7 8,-9 7 0,-7 1-6,-1 0-2,-4-4-1,-12-3 1,-2-3-2,-5-6 0,-2-1-1,-6-4-7,-1-6-14,-5-3-17,3-7 13,2-6 2,9-1-1,5-5 24,10-11 1,5-2 11,3-3 16,2 3 19,12 2-4,11 3-4,2 3-14,5 6-4,0 4 0,0 0 0,-2 11-6,-8 7-4,-2 0-7,-6 2-2,-3 2-2,-4-2-1,-4-3-5,-1-4-51,3-1-45,1-5-91,8-2-72,3-5-180</inkml:trace>
  <inkml:trace contextRef="#ctx0" brushRef="#br0" timeOffset="2570.5">3167 11446 971,'0'0'33,"0"0"-30,0 0 81,0 0-19,0 0-13,0 0 2,-15-61-17,15 50 11,0 2 17,11-1-19,3 2-11,5 4 9,6 4-18,2 0-13,2 15 1,-1 7-2,-7 8-4,-8 5-3,-12 4-3,-2 2-2,-24-2-4,-7-4-40,-4-7-28,-3-9-9,5-6-22,0-5 19,2-8 28,5 0 45,4-6 11,5-12 5,8-2 14,3 2 38,5-2 13,2 6 25,1 2-19,14 6-28,6 3-3,4 3-22,2 3-2,3 12-2,-1 2-4,-3 4-9,-4-1-4,-1-2 2,-3 0-2,-2-5-2,-3-1-27,1-4-40,0-4-61,3-2-83,0-2-72,3-2-159</inkml:trace>
  <inkml:trace contextRef="#ctx0" brushRef="#br0" timeOffset="3063">3641 11345 916,'0'0'202,"0"0"-98,0 0 87,0 0-60,0 0-51,0 0 4,7 91-16,-4-53-43,-3 0 10,0-4-25,0-3-8,-5-5-2,-1-6-2,3-6-54,3-5-94,0-9-158,7 0-171</inkml:trace>
  <inkml:trace contextRef="#ctx0" brushRef="#br0" timeOffset="3313.32">3858 11285 1266,'0'0'143,"0"0"-143,0 0 43,0 0 30,7 57 21,-7-18-14,0 5-45,0-3 2,0-3-7,-3-3-22,1-6-8,0-5-1,2-5-43,0-7-61,0-4-84,9-6-110,9-2-148</inkml:trace>
  <inkml:trace contextRef="#ctx0" brushRef="#br0" timeOffset="3697.25">4203 11334 1104,'0'0'125,"0"0"-111,0 0 110,0 0-21,0 0-71,0 0-22,-61 29-7,40 7 0,7 4 0,8 2 4,6 0-5,0-4-2,3-5 4,14-6-3,2-5 0,3-9-1,2-5-2,-2-8 2,1 0 1,-2-8 2,-1-11 0,-6-3-3,-5-3 0,-7-2 0,-2 4 1,-14 2 1,-7 8-2,-5 4-3,-3 9-4,1 0-1,4 5 0,3 10-11,8 2-79,2-1 1,9 2-35,2-5-107,0-4-228</inkml:trace>
  <inkml:trace contextRef="#ctx0" brushRef="#br0" timeOffset="4048.85">4525 11374 1238,'0'0'59,"0"0"-53,0 0 27,0 0-9,0 0 47,-16 73-42,11-36-25,2 0-1,3 0-2,0-5-1,0-7 0,5-6 0,7-7-10,-1-10 2,5-2 8,0-4 8,0-14 0,-3-7-1,-1-5-2,-3-4 3,-6-1 8,-3-2 1,0 3-5,-12 6-7,-3 8-3,-6 9-2,-3 7-1,0 4-15,1 2-18,10 13-100,7 0-71,6-1-217</inkml:trace>
  <inkml:trace contextRef="#ctx0" brushRef="#br0" timeOffset="4247.24">4861 11514 973,'0'0'656,"0"0"-656,0 0 4,0 0 15,0 0 13,0 0-32,0-23-96,-5 23-76,3 0-96,2 0-338</inkml:trace>
  <inkml:trace contextRef="#ctx0" brushRef="#br0" timeOffset="4624.98">5057 11286 1391,'0'0'100,"0"0"-100,0 0 5,0 0 14,0 0 0,0 0 1,-25 86-16,16-48-3,5 2 2,4 1-3,0-2 1,6-3-1,8-3 0,0-7-3,4-7-34,2-6 29,-4-6-6,0-7 7,-2 0-1,-3-5 1,-4-11 4,-3-2 1,-4-5-4,0 2 2,-12-1 4,-3 4-1,-3 5 0,0 6-1,0 4-5,2 2-4,2 1-58,6 0-10,3 0-54,5 4-85,0-2-149</inkml:trace>
  <inkml:trace contextRef="#ctx0" brushRef="#br0" timeOffset="5000.49">5392 11399 1104,'0'0'147,"0"0"-147,0 0 0,0 0 14,0 0 12,0 0-20,-25 60-6,25-36 1,0-4-2,0-5 0,4-6 0,5-3 1,3-5 8,3-1 47,2 0 33,3-5-29,-2-1-20,-2 2-8,0 4 5,-1 0-4,-1 4-6,-2 10-4,-1 4 0,-6 4-5,-5 0-1,0 0-5,-3 0-6,-15-2-2,0-5-3,-5-3 0,1-7-40,3-5-47,1 0-23,7-8-62,0-8-51,6-5-257</inkml:trace>
  <inkml:trace contextRef="#ctx0" brushRef="#br0" timeOffset="5172.99">5378 11418 1360,'0'0'149,"0"0"-138,0 0 83,89-52-28,-57 43-32,2 2-34,5 2-94,4 0-216,5-1-269</inkml:trace>
  <inkml:trace contextRef="#ctx0" brushRef="#br0" timeOffset="5675.17">6632 11437 1021,'0'0'523,"0"0"-523,0 0-16,0 0 16,0 0 29,0 0-6,-31 69-23,24-56-2,2-5-31,4-5-41,1-3-54,0-11 75,7-16-3,10-6 17,5-7 39,3-1 16,2 0 62,1 0 9,0 6 24,-2 7-18,0 9-5,-6 11-37,2 8-20,-1 4-12,-2 22-8,-2 11 0,-5 5-6,-8 2-2,-4-3-3,-1-2-8,-12-4-44,-1-7-83,-3-7-160,1-10-260</inkml:trace>
  <inkml:trace contextRef="#ctx0" brushRef="#br0" timeOffset="5842.05">6689 11408 1283,'0'0'21,"79"-29"-21,-42 22-4,-2 3 1,-4 4 2,-2 0-102,-1 0-247,4 0-406</inkml:trace>
  <inkml:trace contextRef="#ctx0" brushRef="#br0" timeOffset="6057.06">7247 11294 1258,'0'0'104,"0"0"-93,0 0 52,0 0 31,1 74-12,-1-37-55,-4-3-24,-3-1-3,0-6-4,0-5-72,-2-4-120,0-11-84,0-7-318</inkml:trace>
  <inkml:trace contextRef="#ctx0" brushRef="#br0" timeOffset="6215.86">7151 11212 1298,'0'0'120,"71"-35"-120,-30 27-2,-1 3 1,1 5 0,-5 2-52,-6 10-192,-2 2-278</inkml:trace>
  <inkml:trace contextRef="#ctx0" brushRef="#br0" timeOffset="6387.42">7549 11322 388,'0'0'1054,"0"0"-1038,-11 96 0,-19-44 91,-10 7-39,-11 6 0,-5 0-48,3-5-18,10-7-1,8-8-1,12-6-61,8-8-105,8-8-101,7-10-265</inkml:trace>
  <inkml:trace contextRef="#ctx0" brushRef="#br0" timeOffset="6852.01">7417 11786 864,'0'0'521,"0"0"-516,0 0 10,0 0 16,0 0 48,-25 65-32,15-36-42,6-4-4,2-1-1,2-5-3,0-3-17,16-9-9,4-7 3,6 0 9,1-21-8,2-4 11,-6-4 14,-4 1 8,-3 0 22,-7 7 8,-2 8-2,-5 6 4,0 4-18,-2 3-11,0 6-11,0 12-13,0 7 13,0 0 1,0 0 0,0-5-1,0-4 0,0-7-1,4-2 1,7-7 0,2 0 3,2-5 7,3-12-5,1-6 4,-1-4-3,0-4 0,-2-2 0,-3 0-4,-2 6-2,-5 7-17,-4 10-19,-2 9-36,0 1-59,-9 10-75,-1 4-121,4 1-357</inkml:trace>
  <inkml:trace contextRef="#ctx0" brushRef="#br0" timeOffset="7310.28">7936 11634 1264,'0'0'272,"0"0"-265,0 0-7,0 0 19,9 75 48,-14-29-22,-8 1-45,0-3 0,1-6-32,3-7-23,2-9-36,3-11 4,4-7 28,0-4 34,0-5 25,8-9 6,6-4 18,0-1 44,2 0-9,4-1-22,1 2-1,3 7-1,-3 2 8,-1 6-5,-3 3-14,-1 0-4,-3 11-7,-5 5 0,-4 1-6,-4 4-6,-4-2 0,-13 0 0,-8-5-1,-2-5-9,1-4-18,4-4-46,1-1-42,6-2-125,-1-11-301</inkml:trace>
  <inkml:trace contextRef="#ctx0" brushRef="#br0" timeOffset="13964.82">14743 9236 370,'0'0'700,"0"0"-700,0 0-17,-46 77 17,43-21 48,3 15 18,6 9-38,11 3-8,-1 4-6,-2 1-2,-2 4 1,-6 8 4,-3 8 1,-3 8-5,0 10-2,0 2-7,0 6 10,0 0 1,0-2-2,0 2 7,-1 5-3,-1-1 0,-2 4-7,-3 1-2,-1-3-1,0 4 3,-1 5-1,1-1 8,4 2 4,0 0-9,2-7-7,2-1-2,0 1 1,0-7 2,0-4-3,6-5 0,-1-11 1,0-3 1,-1-10-3,-3-1-2,2-4-12,2-10-102,2-9-95,2-21-158,3-20-379</inkml:trace>
  <inkml:trace contextRef="#ctx0" brushRef="#br0" timeOffset="15979.88">17043 9133 675,'0'0'0,"0"0"4,0 0 39,0 0 75,0 0-27,0 0-27,32-51-12,-32 47 33,0-1-17,-5 1-3,-13 2-32,-11 2-4,-7 0-12,-8 17-4,-2 9-2,1 7-7,4 4-4,9 1 2,12-4-2,13-8-7,7-6-4,18-8-2,20-9-9,8-3-7,7-7-16,0-14 30,-4-4 12,-1-6-2,-5-6-14,-5-4 13,-10-3 5,-9-3 0,-13-6 0,-6-3-15,-9-4-28,-14-1-18,-6 3 61,-1 8 1,1 12 5,1 11 31,6 14 18,3 13 8,2 6-9,3 28-22,4 21 13,6 17 46,4 12-24,0 1-44,10 1 6,-2-3-7,-3-3-5,-3-9-13,2-10-1,1-11-2,4-9-31,3-8-56,1-7-88,0-9-73,1-11-231</inkml:trace>
  <inkml:trace contextRef="#ctx0" brushRef="#br0" timeOffset="16196.54">17234 9343 764,'0'0'632,"0"0"-631,0 0 46,0 67 86,0-38-58,0 1-51,0-3-7,0-4-17,0-3-16,0-6-123,10-8-177,1-6-247</inkml:trace>
  <inkml:trace contextRef="#ctx0" brushRef="#br0" timeOffset="16596.13">17683 8985 1100,'0'0'109,"0"0"-104,0 0 110,0 0 3,0 0-79,0 0-32,-51-41-7,29 45-2,1 11-4,6 2-10,7 1-7,8 1-3,0 0 14,10 0 7,8 0 5,2 1 28,-1 2 41,-3 0-19,-3 0-7,-6 0-16,-7 0-17,0-3-2,-3-2-4,-14-3-1,-5-2-3,-5-7-25,3-5-26,3-2-23,6-13-24,9-5-46,6-2-76,7-1-193</inkml:trace>
  <inkml:trace contextRef="#ctx0" brushRef="#br0" timeOffset="16863.11">17821 9224 1127,'0'0'322,"0"0"-315,26 54 80,-22-30-7,-3 3 2,-1 0-63,0-2-19,0-3-3,-3-4-110,2-7-207,1-8-393</inkml:trace>
  <inkml:trace contextRef="#ctx0" brushRef="#br0" timeOffset="17038.46">18108 9158 385,'0'0'643,"0"0"-592,0 0 61,0 0 58,0 0-60,62-10-32,-44 10-49,-2 0-26,2 0-3,-6 0-75,1 0-170,-1 0-216</inkml:trace>
  <inkml:trace contextRef="#ctx0" brushRef="#br0" timeOffset="17199.19">18201 9261 1182,'0'0'14,"0"0"-14,76-7-4,-42 5-173,6-1-210</inkml:trace>
  <inkml:trace contextRef="#ctx0" brushRef="#br0" timeOffset="17696.4">18914 9002 1216,'0'0'65,"0"0"-61,0 0 32,-80-40 63,55 53-43,-2 21-37,7 12-7,11 8-8,9 0 4,1-3-4,18-4 3,4-7-5,2-10 2,1-12-1,0-9-3,1-9-10,-1-11-41,-2-19-27,-6-11-5,-2-10 41,-8-6 19,-7-5 18,-1-6 4,-7-4 1,-13 1 1,-3 9 8,1 15 37,5 18 10,5 19 30,4 10-41,-1 16-21,1 22-6,2 19 24,0 13-6,3 3-22,1 2 3,2-3-12,0-7-2,0-5-2,9-8-1,2-4-8,1-7-46,1-8-16,4-4-48,-1-8 1,2-8-30,0-9-145,-3-4-22</inkml:trace>
  <inkml:trace contextRef="#ctx0" brushRef="#br0" timeOffset="17931.36">19060 9335 992,'0'0'162,"0"0"-112,0 0 88,63-37-34,-51 37-42,-3 18-36,-1 9-21,-6 5-1,-2 3-4,-6 2-2,-15 1-12,-1-3 2,2-5 8,7-6-1,7-9 3,6-6 2,7-6 2,16-3 33,11 0-13,8-7-22,4-8-23,0-4-267,-2-7-505</inkml:trace>
  <inkml:trace contextRef="#ctx0" brushRef="#br0" timeOffset="18300.68">19700 8979 1341,'0'0'0,"0"0"7,0 0-7,0 0 19,-76 6 16,50 32-5,4 8-22,12 3 0,10-1 55,0-7-18,12-5 0,2-7 11,-1-7-18,-3 0-3,-4-7-13,-3-2-15,-3-3-3,0-4-3,-5-3-1,-9-3-34,-4 0-50,0-3-8,5-9-9,6 0-47,7-1 15,0 3-66,13 1-138</inkml:trace>
  <inkml:trace contextRef="#ctx0" brushRef="#br0" timeOffset="18569.1">19780 9312 734,'0'0'762,"0"0"-728,78-25 60,-62 25 14,-3 3-54,-7 15-22,-5 7-25,-1 7-4,-8 1-2,-12 1 0,-1 1 0,1-5-1,5-4 0,7-10 1,6-7-1,2-5 3,1-4-2,18 0 15,10-13 1,12-9-11,11-5-6,8-5-22,6-1-137,0-1-365</inkml:trace>
  <inkml:trace contextRef="#ctx0" brushRef="#br0" timeOffset="19881.46">16879 10260 1038,'0'0'171,"0"0"-128,0 0 48,0 0 25,0 0-65,0 0-34,-87 58-8,52-4 0,2 3-7,7 0 0,8-9-1,12-8 0,6-10-1,0-8 0,17-7-3,4-12 1,8-3 2,7-11 0,1-13-1,2-8-4,-4-7-1,-4-5 2,-7-7-1,-7-4 4,-10-1-6,-7-4-6,0 1 3,-13-3 6,-7 5 3,1 12 1,4 14 3,6 15 13,4 13 22,5 3-10,0 25-26,0 22 12,5 18 48,6 14-25,-4 9-15,-2 0-5,-5-4 6,0-4-6,0-9-3,-1-8-13,-3-10-1,4-10-12,0-10-60,0-9-72,5-9-134,10-7-183</inkml:trace>
  <inkml:trace contextRef="#ctx0" brushRef="#br0" timeOffset="20121.43">17139 10703 1280,'0'0'93,"0"0"-87,0 0 116,1 59-24,-1-30-19,-7 3-49,-3-1-15,0-3-7,2-5-8,1-3-28,4-8-136,3-5-274</inkml:trace>
  <inkml:trace contextRef="#ctx0" brushRef="#br0" timeOffset="20810.97">17640 10538 428,'0'0'90,"0"0"-76,0 0 118,0 0-7,0 0-4,0 0-39,-2 0-2,2 0 18,0 0 16,0 0-14,0 0-14,7-1-21,2-1-20,2 1-10,3-1-13,3 2-12,1-3-7,2 1-2,1 1-1,-2-1-24,1 0-45,-1-1-35,0 0-86,3-1-68,0-2-203</inkml:trace>
  <inkml:trace contextRef="#ctx0" brushRef="#br0" timeOffset="21179.84">17614 10618 672,'0'0'235,"0"0"-212,0 0 91,0 0 32,0 0-22,0 0-41,-11 3-46,15 0-23,13-2-13,6 0-1,9-1-72,4 0-84,2 0-111,2-9-318</inkml:trace>
  <inkml:trace contextRef="#ctx0" brushRef="#br0" timeOffset="22219.91">18800 10106 907,'0'0'198,"0"0"-175,0 0 22,0 0 67,0 0-64,-79 13 13,29 21-28,-2 6-23,3 3-7,6 3 6,13-5-4,10-5 0,15-8-5,5-8 0,16-10 0,17-10 1,12 0-1,5-20-12,5-8-21,-3-6-3,-7-1-27,-4 0-6,-11-2 34,-10 3 9,-12-1-6,-8-2 17,-5 0 7,-13 6 0,-3 6 8,5 9 41,3 7 45,4 9-29,2 0 12,0 18-10,-2 12-13,0 14 15,-1 13-30,-2 6 0,-1 4 1,-3 0-7,3-5-13,5-9-9,4-10-3,4-10-16,0-8-79,10-7-143,5-10-93,2-7-334</inkml:trace>
  <inkml:trace contextRef="#ctx0" brushRef="#br0" timeOffset="22490.24">18873 10429 1061,'0'0'244,"0"0"-233,0 0 16,0 0 42,61 4-29,-61 19-19,0 2-21,-15 3-16,-5 0-9,1-6-17,3-1 2,5-5 15,8-5 13,3-5 6,11-2 6,14-4 11,7 0 6,5-5-17,2-10-71,-3 0-264,-4-2-562</inkml:trace>
  <inkml:trace contextRef="#ctx0" brushRef="#br0" timeOffset="22824.86">19486 10151 99,'0'0'1116,"0"0"-1072,0 0-44,0 0-2,-61-30-1,22 51 2,-3 6-7,4 3-32,11 2 32,14-5 8,13-2 0,10-3 13,19-4 77,3-4 24,-4-3 7,-4-1-39,-8-4-28,-8 0-30,-6 3-14,-2 1-9,-2 2 1,-15 1-4,-3-2-15,2-2-51,0-5-27,8-2-66,3-2-30,5-2-175,2-7-375</inkml:trace>
  <inkml:trace contextRef="#ctx0" brushRef="#br0" timeOffset="23090.3">19452 10436 430,'0'0'341,"0"0"-265,0 0 60,69-18 23,-52 15-19,-4 3-31,-2 0-65,-4 2-28,-4 10-5,-3 5-7,0 2-4,-5 0 1,-11 0-1,-3-3-1,2-1-2,7-6-5,5-2 2,5-4 2,3-1-3,18-2 7,14 0-1,7-9-40,2-3-123,-6-3-275</inkml:trace>
  <inkml:trace contextRef="#ctx0" brushRef="#br0" timeOffset="23615.44">18375 10877 966,'0'0'182,"0"0"-139,0 0 68,109-5 23,-25 12 2,22 1-51,18-3-47,12-1 0,14-4 1,0 0-17,-6 0-11,-15-4-11,-22-4-5,-22 3-41,-25-2-64,-25 4-115,-21 2-119,-14 1-400</inkml:trace>
  <inkml:trace contextRef="#ctx0" brushRef="#br0" timeOffset="24080.88">19047 11132 1217,'0'0'52,"0"0"-52,0 0 62,0 0 6,0 0-66,0 0-2,-67-1-72,37 18 54,6 1 7,11 1 5,13 2 6,1-2 0,20 0 49,8 0 45,1-6 12,-1-1-11,-5 0-35,-6-2-15,-6 1-26,-7-2-10,-5 2-9,-2-2 1,-16 2-2,-7-5-7,-5-1-30,1-5-18,4 0-4,5-5-1,7-5-38,6-2-72,5 3-61,2 1-170</inkml:trace>
  <inkml:trace contextRef="#ctx0" brushRef="#br0" timeOffset="24327.18">19223 11309 1537,'0'0'107,"0"0"-78,0 0 79,0 0-44,0 0-26,3 57 5,-11-26-30,0 0 12,1-3-17,0-3-8,7-2-4,0-8-62,0-3-87,12-9-303</inkml:trace>
  <inkml:trace contextRef="#ctx0" brushRef="#br0" timeOffset="25506.4">20338 10675 1148,'0'0'141,"0"0"-119,0 0 22,0 0 55,0 0-2,0 0-43,76 18-39,-54-14-9,-1 1-2,0-1-2,0-1-2,-1 0-21,1-3-66,-4 1-72,-3 2-58,-5 0-181,-7 3-229</inkml:trace>
  <inkml:trace contextRef="#ctx0" brushRef="#br0" timeOffset="25696.38">20386 10849 916,'0'0'434,"0"0"-386,0 0 18,0 0 26,0 0-19,71 0-44,-51 0-29,0 2-44,-4 1-113,-6-2-188,-7-1-743</inkml:trace>
  <inkml:trace contextRef="#ctx0" brushRef="#br0" timeOffset="27613.09">16909 10278 139,'0'0'103,"0"0"-89,0 0 39,0 0 29,0 0-46,0 0-29,0 0-6,9-11 9,-9 10 7,0 1 23,0-1 46,0-1 7,0-1-25,1 1 3,5 0-26,0 1-17,2 0 11,1 1 3,0 0 0,1 0-1,1 8-19,0 4-12,0 1-9,1 1-1,-3-1-89,-3-3-195</inkml:trace>
  <inkml:trace contextRef="#ctx0" brushRef="#br0" timeOffset="34928.72">20940 9966 645,'0'0'102,"0"0"-78,0 0 36,0 0-7,0 0 44,0 0-40,0 0-25,0 0-4,1-10 27,-1 10 12,0 0 3,0 0-4,0 11-5,0 6-10,0 7 1,0 3-18,3 3-10,-3 1-6,0 0-10,0 0-5,-7-4 1,-3-3-4,3-10-4,3-5-51,4-3-73,0-6-131,9 0-139</inkml:trace>
  <inkml:trace contextRef="#ctx0" brushRef="#br0" timeOffset="35174.25">21087 10035 1153,'0'0'169,"0"0"-164,0 0 10,0 0 48,0 0-7,0 0-46,6 2-10,-6 2-2,0-1-40,0 0-79,-1-3-66,1 0-207</inkml:trace>
  <inkml:trace contextRef="#ctx0" brushRef="#br0" timeOffset="35545.11">21267 9927 1111,'0'0'35,"0"0"-35,0 0 0,0 0 5,0 0-3,0 0-2,-19 52-5,15-31-8,2-3-6,2-5-1,0-3 11,3-3 9,7-5 2,4-1 25,4 0 30,1 0 20,-1 2 5,0 3-11,-6 3-20,-2 2-30,-2 3-7,-4 1-9,-4 1-2,0 0 0,0-1-3,-12 0-3,-3-4-18,-1-1-14,3-5-34,3-3-13,1-2-46,4 0-94,-1-12-294</inkml:trace>
  <inkml:trace contextRef="#ctx0" brushRef="#br0" timeOffset="35741.12">21339 9941 1060,'0'0'205,"0"0"-190,76-35 6,-49 30 72,-2 2-28,0 3-65,1 0-4,2 0-161,2 0-120,-1 0-402</inkml:trace>
  <inkml:trace contextRef="#ctx0" brushRef="#br0" timeOffset="35920.1">21770 9940 1330,'0'0'209,"0"0"-209,0 0 0,0 0 9,-43 67 30,8-33-13,-3 3-21,4-3-5,6-3-37,6-5-60,5-8-145,8-7-216</inkml:trace>
  <inkml:trace contextRef="#ctx0" brushRef="#br0" timeOffset="36123.56">21633 10027 1316,'0'0'129,"0"0"-113,0 0 71,0 0 5,0 0-43,0 0-20,43 53-16,-31-27-9,0-1-4,-1-3 0,0-4-28,0-1-95,1-5-170,-1-9-294</inkml:trace>
  <inkml:trace contextRef="#ctx0" brushRef="#br0" timeOffset="36347.26">21979 10016 1314,'0'0'201,"0"0"-197,0 0 23,0 0 48,0 0-21,0 0-26,6 61-13,-5-34-9,1-2-6,-2-5-1,2 0-47,0-4-91,1-5-142,4-8-260</inkml:trace>
  <inkml:trace contextRef="#ctx0" brushRef="#br0" timeOffset="36660.49">22170 10029 1175,'0'0'183,"0"0"-183,0 0-52,0 0 52,2 63 10,0-36-1,5-4-8,4-4 1,3-6 0,1-3 2,4-9 13,1-1 22,0-4 13,-2-12-4,-3-4-18,-3-3 2,-4-2-20,-5 3 3,-3 1 4,-2 6-3,-9 1-11,-1 4-5,1 2-8,2 4-22,2 1-10,1 3-31,-1 0-88,-1 0-81,-1 0-225</inkml:trace>
  <inkml:trace contextRef="#ctx0" brushRef="#br0" timeOffset="36903.51">22288 9707 1135,'0'0'309,"0"0"-303,0 0 7,0 0 78,69-32-32,-60 32-43,0 0-16,3 0-6,3 0-25,2 0-90,3 0-162,-1 0-236</inkml:trace>
  <inkml:trace contextRef="#ctx0" brushRef="#br0" timeOffset="37300.14">22609 9488 1221,'0'0'79,"0"0"-76,0 0 54,0 0 28,0 0-70,0 0-15,19 23-3,-14 1 3,1 0 1,3-5-1,1-4 0,3-5-7,2-5 1,0-5-7,1 0 5,-2-2 3,-3-10 0,0-1 5,-4-2 1,-2-1 2,-1 1 4,-4 5-5,0 1 10,0 5 4,0 3-6,0 1 4,0 0-6,0 2-7,0 11 3,0 9-2,-5 8 35,-2 2 4,-2 2-9,0-1-18,2-4-12,3-3-2,4 1-46,0-4-187,0 0-307</inkml:trace>
  <inkml:trace contextRef="#ctx0" brushRef="#br0" timeOffset="37805.02">22998 9979 1095,'0'0'278,"0"0"-219,0 0 5,0 0-13,0 0 7,0 0-43,-38 74 8,13-38-18,0-3-3,2-2-2,3-6-46,5-4-45,4-9-81,8-6-29,3-6-118,0-4-137</inkml:trace>
  <inkml:trace contextRef="#ctx0" brushRef="#br0" timeOffset="38038.06">22837 9976 1079,'0'0'290,"0"0"-254,0 0 24,0 0 27,73 30-2,-55-9-41,0 5-28,-2-2-11,-4 1-5,0-1-2,1 0-49,1-1-67,1-3-118,-3-4-107,-3-5-368</inkml:trace>
  <inkml:trace contextRef="#ctx0" brushRef="#br0" timeOffset="39678.1">23388 10029 1113,'0'0'26,"0"0"-16,0 0-10,0 0 35,0 0-20,0 0-15,-22 0-10,14 0-7,-1 0-5,4-4-13,-1-1 15,2-2 12,2 0 8,2-2 16,0-1 17,0 2-6,0-1 2,8 1-7,3 2-1,1 3 13,1 3-5,2 0 3,0 7-9,3 17-11,-6 8 2,-3 6 13,-8 4-9,-1 0-8,-8-4-6,-8-3-3,-5-6-1,-1-9-32,-1-4-15,0-9 6,2-5-1,2-2 2,4-2 22,4-10 18,5-3 1,5-1 17,1-2 33,0 5 25,10 3-15,3 2-20,3 8-22,2 0 1,0 0-1,1 12-8,-2 3-9,-4 1 0,-3 0-1,-3 0-1,2-4-28,0 0-80,1-6-86,5-5-140,0-1-342</inkml:trace>
  <inkml:trace contextRef="#ctx0" brushRef="#br0" timeOffset="40297.65">23693 10100 827,'0'0'229,"0"0"-224,0 0 0,0 0 47,0 0-32,0 0-19,0-25-1,0 25-7,-1-2 7,1 0 0,-1 0 0,0 0 6,1-1 12,-2-1 12,2-3-1,0-2-10,0 1-2,0-3 9,0 2-11,0 0-1,2 2 9,3 3 19,-2 1 0,3 3-30,2 0-1,4 7-7,2 13 3,-1 7 2,-5 4 13,-4 4-5,-4 0-8,-5-1-4,-12-3-5,-2-4-2,-1-7-2,2-4-20,5-7-11,2-7-46,5-2 32,1 0 14,-1-2 15,4-7 14,0 0 6,2-3 11,0 2 29,1-1-6,6 2 11,3 3 2,-1 1-11,0 4-13,4 1-12,1 0-5,-1 0 5,1 8-3,-4 3-4,-1 2 1,-3-1-5,-1-1 0,1-1-19,-1-5-41,0-1-64,5-2-71,0-2-211</inkml:trace>
  <inkml:trace contextRef="#ctx0" brushRef="#br0" timeOffset="40590.93">24021 9929 1130,'0'0'219,"0"0"-219,0 0 0,0 0 64,29 74 39,-26-40-41,-3 1-40,0-2-6,0-2 18,0-2-24,0-3-4,0-6-3,0-6-3,0-1-3,0-8-59,0-1-65,0-4-109,0-2-126,0-11-338</inkml:trace>
  <inkml:trace contextRef="#ctx0" brushRef="#br0" timeOffset="40848.8">24177 9962 893,'0'0'204,"0"0"-145,0 0 86,0 0-4,0 0-82,0 0-24,3 31-3,-1-4 39,3 3-11,-1-1-37,1 0 1,-2-1-15,-2-3-7,-1-2-2,0-3-5,0-5-54,0-2-80,0-4-118,0-5-243</inkml:trace>
  <inkml:trace contextRef="#ctx0" brushRef="#br0" timeOffset="41260.03">24385 9862 1229,'0'0'45,"0"0"-40,0 0 27,0 0 1,0 0-30,0 0 1,1 81-4,-1-37 5,0 0-2,0-2 0,0-3-2,0-6-1,7-7 0,1-6 1,1-8 1,0-6 4,2-4-3,-1-2 13,2-2-4,-2-13-2,-3-3-4,-5-1-2,-2-2-3,0 1-1,-5 6-6,-6 4 1,1 7-5,-3 3-12,0 0 1,1 7 14,1 5-18,4-1-67,2 1-47,3-3-150,2-6-248</inkml:trace>
  <inkml:trace contextRef="#ctx0" brushRef="#br0" timeOffset="41619.08">24600 9951 1209,'0'0'237,"0"0"-237,0 0-9,0 0-3,0 0 8,-1 66 4,-4-27 3,4-2-1,1-1-2,0-8 3,3-5-1,6-7-1,3-7-1,2-5 7,2-4 14,4 0-5,2-15-7,-6-5-3,-3-5 2,-6-3 2,-4-4 2,-3-5-4,0 0-8,-4 5 0,-8 8-6,-1 9-1,-3 10-5,2 5-18,2 0-70,1 7-57,5 5-134,5 0-399</inkml:trace>
  <inkml:trace contextRef="#ctx0" brushRef="#br0" timeOffset="41948.01">24810 10100 1115,'0'0'138,"0"0"-135,0 0-3,0 0 23,0 0 3,0 0-13,5 51-10,-5-46 1,-1-3-2,1-1 0,0-1 5,0 0 24,0 0 25,0 0-1,0 0-26,0-2-5,0-1-6,0 2-18,0-1 0,0 2-12,0 0-11,0 0-27,0 0-41,0 0-40,0 0-110,1 0-242</inkml:trace>
  <inkml:trace contextRef="#ctx0" brushRef="#br0" timeOffset="42377.55">24942 9893 1240,'0'0'50,"0"0"-50,0 0 24,0 0-17,0 0-7,9 60 0,-4-22 0,-1 5 7,2-1 8,0-2 8,2-5-15,3-5-4,1-7-2,-2-7 3,2-6 15,-4-5 5,-1-5 11,-1 0-7,0 0-13,1-10-6,-3-6-3,-2-2-7,-2-2-7,0 2 6,-6 1-8,-2 3 4,-1 3-4,5 5-5,1 1-11,0 5-21,3-2-29,0 2-20,0 0-60,0 0-184</inkml:trace>
  <inkml:trace contextRef="#ctx0" brushRef="#br0" timeOffset="42776">25152 9935 1076,'0'0'17,"0"0"-17,0 0 0,11 62 3,-11-40 3,0-2-2,2-5-4,0-4 1,1-4 3,-1-4-3,0-2 3,0-1 19,-1 0 27,3 0 18,2-1-14,4-5-36,-1 1 6,0 1 38,0 1-9,-1 2-15,-1 1-2,-1 0-12,-1 4-7,-2 9-5,1 5-7,-4 2-3,0 3 1,-3 1 3,-8-4-2,-3-2-1,0-5-3,1-5-29,1-5-64,0-3-103,-3 0-64,6-11-172</inkml:trace>
  <inkml:trace contextRef="#ctx0" brushRef="#br0" timeOffset="42981.13">25124 9981 423,'0'0'967,"0"0"-931,0 0-18,64-34 44,-47 30-33,-2 2-29,1 2-46,1 0-202,-3 0-254</inkml:trace>
  <inkml:trace contextRef="#ctx0" brushRef="#br0" timeOffset="44498.07">21734 10463 529,'0'0'0,"0"0"-40,0 0 40,0 0 0,0 0 0,0 0-2,-61 0-56,51 0 58,-1 0 0,1 0 31,-3 0 10,1 0-18,-5 4-15,0 1-8,-1 1-4,2 0-54,0-2-27,2 0-92,5-2 74,4 0 103,3-2 37,2 0 100,0 0 17,0 0-38,0 0-33,5 0-11,5 0 9,6 0 12,6 0-10,9 0-9,6 0-4,4 0-12,5 0-27,4 0-11,4 0 3,3 0-5,0 0-7,5 0-2,1 2 8,3 3 0,-1 0 0,-4 0-10,-3 1-2,-2 0 3,2-1 4,2-1-6,1 0-1,0-2-2,-1-1 2,0 0-4,-2-1 2,-3 1 0,-1 0 3,-3 2-2,-4 2 3,-1 0-5,-1 1-1,-3 0-1,-4 1-2,1-1 2,1 0 0,-1 0-1,4-3 0,-1 1 0,0 0 1,-1-2 0,-4 1 0,-3 0 0,-1 0 0,0 0 0,-3 0 0,2 0 1,0 0 0,0-3 0,1 2 0,1-2-1,0 1-2,3 1 2,1 0 2,2 2 0,3 1-2,0-2 0,2 2 1,-3-3 0,-2 1 11,-1 1 5,0-1-9,1 1-3,-3 1-1,1 0 0,-1 2-1,-5-2 2,2-1 6,-2 1 2,-5-1-2,1 1-5,-1 0-5,-2 1 2,-1-3 1,-4 3-4,-5-1 1,-1 1-1,-7-2 0,-3-2-9,-2 1-73,-2 0-106,-9 1-211,-14-3-435</inkml:trace>
  <inkml:trace contextRef="#ctx0" brushRef="#br0" timeOffset="46074.12">21479 10808 1097,'0'0'52,"0"0"-14,0 0 116,0 0-22,0 0-74,0 0-51,15-20-7,-15 42 0,0 4 5,0 2 0,0-4-3,0-3-1,0-5-1,3-4 0,1-5-13,-2-6-21,0 0 14,1-1 8,6 0 12,5 0 3,4-2 2,-1-2 6,0 2 22,-3 2-3,2 0-4,-2 13 2,-1 4-5,-2 3-6,-4 3-10,-5-1 1,-2-2-3,0-2-5,-7-4-1,-10-1-18,-2-2-29,-6-4-26,-1-7-67,0 0-39,5-5-96,7-13-226</inkml:trace>
  <inkml:trace contextRef="#ctx0" brushRef="#br0" timeOffset="46278.06">21549 10802 730,'0'0'412,"0"0"-390,0 0 13,0 0 36,0 0-39,77-22-22,-49 21-10,4 1-5,-1 0 3,-2 0-30,-1 0-54,-3 2-73,1 1-176</inkml:trace>
  <inkml:trace contextRef="#ctx0" brushRef="#br0" timeOffset="46629.11">21913 10813 1122,'0'0'141,"0"0"-118,0 0 69,0 0-1,0 0-44,2 62-21,-3-37-22,-5-1-3,0-2-1,5-4-1,1-2-16,0-5-3,0-5 5,7-3 15,4-3 1,3 0 10,3 0 17,1 0 17,-1 0 5,-2 0-14,-1 2-10,-3 5-12,-2 6-3,-3 1-5,-3 4-4,-3 0-1,0 1 1,-5-3-2,-9-2-1,-3-2 0,0-3-14,-3-4-22,1-4-22,-1-1-37,0-3-81,2-11-97,5-7-306</inkml:trace>
  <inkml:trace contextRef="#ctx0" brushRef="#br0" timeOffset="46825.12">21956 10872 971,'0'0'32,"0"0"-14,0 0 88,0 0-36,0 0-13,78-55-57,-54 50-10,4 1-72,0 4-131,1 0-183</inkml:trace>
  <inkml:trace contextRef="#ctx0" brushRef="#br0" timeOffset="47154.01">22287 10887 1134,'0'0'30,"0"0"-29,0 0 123,0 0-6,0 0-40,0 0-53,46-25-20,-35 36-4,-3 7 3,-3 8-3,-5 3-2,0 2 1,-9 1-22,-6-3-12,0-5-13,-1-3-17,2-4 22,5-7 1,5-4 17,4-2 21,0-3 3,0 0 15,11-1 46,3 1-24,4-1-13,5 0-10,7 0-14,5 0-78,4-5-81,2-2-112,-1 1-25,-4-2-45</inkml:trace>
  <inkml:trace contextRef="#ctx0" brushRef="#br0" timeOffset="47565.02">22648 11071 262,'0'0'260,"0"0"-102,45-59-83,-35 33-2,-3 0 24,-5 3-4,-2 3 25,0 7-35,0 2-15,-6 5-13,-7 3-28,-4 3-27,-2 0-4,-3 8-4,5 7 3,4 0-5,6 1-9,5 2-15,2-5 6,0-4 14,3-1 14,7-3 1,1-5 14,1 0 13,2 0-4,2-6-6,-2-2 10,-1 0-9,1 1 13,-1 1 7,-4 1-2,0 2 3,-4 1-4,-2 2 4,1 0-6,1 0-12,-1 13-3,0 6-1,-4 8 4,0 6 0,-4 0-6,-7 0-4,-1-4-1,4-3-9,3-6 1,5-3-3,0-6-9,0-1-40,12-2-57,1-4-58,1-4-109,-1 0-143</inkml:trace>
  <inkml:trace contextRef="#ctx0" brushRef="#br0" timeOffset="48406.18">22942 11111 1071,'0'0'144,"0"0"-55,0 0 48,0 0-52,0 0-42,0 0-29,25 24-11,-23-16-2,-2-2-1,0-1 0,0-3 0,0 0-4,0-2-1,0 0 5,0 0 0,0 0 2,0 0 2,0 0-2,0 0-2,0 0 0,0 0-1,0 0 1,0 0 0,0 0 1,2 0 0,-1 0 4,0-2-2,2-2 1,-1 0 0,0-1 2,-1 2-4,1-2 4,-2 1 1,2-2 1,-1-1-3,0-1-1,-1-2-1,1 1-1,-1 2 3,0 1-1,0 2 6,0 3 2,0 1-6,0 0-6,0 0-7,0 9-7,-2 6 7,-1 6 7,0 1 0,3 0 2,0-3-1,0 0 0,3-5 2,10-3 2,4-5 3,3-3 6,3-3 1,-1 0-6,-2-2-7,-4-11 1,1-2 7,-4-4-4,-1-2-4,-2-3 2,-3-3 2,-2 3-1,-3 1-1,-2 4 9,0 3-2,-9 1-5,-10 6-6,-5 2-5,-10 3 3,2 3-4,0 1-3,7 0-2,10 1-1,5 6 4,8 3 3,0 1 0,2 3 5,0-1-3,0-1 1,2 0-4,3-2-50,-2 0-50,-1 0-44,1-3-8,2-1-12,3-3-87,7-2-18</inkml:trace>
  <inkml:trace contextRef="#ctx0" brushRef="#br0" timeOffset="48778.97">23422 11109 91,'0'0'1171,"0"0"-1098,0 0-2,0 0 34,0 0-55,0 0-25,5-4-22,-5 4-3,0 0 3,0 0-1,0 0 2,0 0-1,0 0 2,0 0 2,0 0 2,0 0-2,0 0-7,0 0 0,0 0-20,0 0-17,0 0-26,0 0-64,2 0-64,0 0-179,-1 2-275</inkml:trace>
  <inkml:trace contextRef="#ctx0" brushRef="#br0" timeOffset="49074">23668 10890 1311,'0'0'105,"0"0"-55,0 0 38,0 0-12,0 0-45,0 0-31,13 42-5,-10-6 5,-3-1 7,0 1-1,0-3-4,0-3-2,2-5 0,3-4-20,2-2-40,2-4-41,3-1-90,1-4-68,0-6-136</inkml:trace>
  <inkml:trace contextRef="#ctx0" brushRef="#br0" timeOffset="49440.5">23970 10959 1050,'0'0'205,"0"0"-186,0 0 18,0 0 24,0 0-61,0 0-1,-27 25-5,14 9 6,3 5 1,6 2 5,4-1 4,3-6 8,15-4 7,4-7 1,6-2 15,1-8-6,0-7-18,-4-3 9,-6-3-12,-3-1-5,-5-12-2,-6-4-1,-3-1-6,-2-1-6,-3-1-5,-11 3 2,-6 6 2,-7 6 3,-3 2 0,-4 3-2,5 0 2,4 3-101,4 6-109,1 1-202</inkml:trace>
  <inkml:trace contextRef="#ctx0" brushRef="#br0" timeOffset="50463.69">17852 12367 971,'0'0'207,"0"0"-134,0 0 61,0 0 5,0 0-38,0 0-46,63 0-33,-38 0-6,2 0 5,1 0-10,4 0-7,1 0-4,0-2-1,-1-3-44,-5 1-61,-6 0-89,-7 1-68,-8 2-199</inkml:trace>
  <inkml:trace contextRef="#ctx0" brushRef="#br0" timeOffset="50829.14">17854 12528 957,'0'0'168,"0"0"-112,0 0 115,0 0-11,0 0-43,0 0-47,12 2-22,-2 0 11,2-2-13,5 0-15,2 0-1,6 0-4,2 0-8,-2 0-12,2 0-1,-2 0-3,-4 0-2,-5 0 0,-5 0-16,-4 0-30,-4 0-20,-2 0-89,0 0-209,4-2-407</inkml:trace>
  <inkml:trace contextRef="#ctx0" brushRef="#br0" timeOffset="51983.21">16932 12076 80,'0'0'1032,"0"0"-1005,-64-34-20,27 34 39,-5 4 35,-1 21-12,3 9-30,7 10-19,9 4 14,13 1 24,7-6-6,4-9-11,5-8-12,12-7-3,8-10-7,6-7-6,4-2-3,2-4-10,0-11 1,-5-4-1,-3-3-7,-7-3-2,-7 0-10,-7-1 0,-7-3-19,-1 4-4,-6-1-2,-7 4-4,-5 4-7,2 2-19,1 0 25,-2 1-20,3-4-12,-1-4-36,2-2 43,1-4 56,0-5 18,2-1 24,-2 2 35,0 2 32,2 11-30,3 7 20,3 7 24,4 6 18,0 0-45,2 16-49,14 20-5,5 15 60,2 13-15,-6 8-28,-5 2-10,-5-1-5,-5-4 2,-2-7-18,0-4-4,0-8 4,0-9-8,0-7 1,-3-10-2,-1-7 2,2-6-3,1-7-8,1-3-21,0-1-19,0 0-62,3-7-73,7-5-110,4-2-174</inkml:trace>
  <inkml:trace contextRef="#ctx0" brushRef="#br0" timeOffset="52565.93">17077 12466 831,'0'0'302,"0"0"-174,0 0 80,0 0-47,0 0-47,0 0-42,-5 14-38,5 9-1,0 4 24,-5 1-22,-3 1-15,-1-4-5,0-2-6,1-5-6,1-4-2,1-4-1,2-5-22,2-3-27,2-2-27,0 0-72,7-4-220,10-12-560</inkml:trace>
  <inkml:trace contextRef="#ctx0" brushRef="#br0" timeOffset="65532.31">1794 12856 555,'0'0'686,"0"0"-641,0 0 10,0 0 48,0 0-58,0 0-6,0 0-10,63-11-14,-44 11-11,-1 0 0,1 0-4,-2 0-26,-1-3-103,-7-2-208,-8 5-399</inkml:trace>
  <inkml:trace contextRef="#ctx0" brushRef="#br0" timeOffset="65723.86">1798 12960 1461,'0'0'24,"0"0"55,0 0 22,0 0-29,0 0-42,0 0-30,0 0-21,64-2-136,-34 2-162,4 0-354</inkml:trace>
  <inkml:trace contextRef="#ctx0" brushRef="#br0" timeOffset="67271.02">2895 12624 729,'0'0'230,"0"0"-137,0 0-22,53-61 16,-20 32-3,6-6 17,3-5-66,-3 2-16,-8-2-1,-9 2 9,-9 2 3,-9 0-7,-4-2-11,0-1-5,-9 3-3,0 11-2,2 8 1,4 14-2,3 3-1,0 26-6,0 16-30,0 12 26,-2 7 9,-5 1 1,-2-4 0,0-6 0,2-8 0,5-10 0,2-7 1,0-9 0,16-5-1,2-6-2,3-4 0,-3-3-45,-3 0-122,-5 0-75,-3 0-291</inkml:trace>
  <inkml:trace contextRef="#ctx0" brushRef="#br0" timeOffset="69730.74">3391 12403 370,'0'0'186,"0"0"-184,0 0-2,0 0 48,0 0 25,0 0-41,3-2-27,-3 2-2,0 0 11,0 0-2,0 0 3,0 0 12,0 0 7,0 0 5,0 0 1,0 0 1,0 0-3,0 0-7,0 0-3,0 0-7,0 0-2,0 0-4,0 0-4,0 0 2,0 0-3,0 0 0,0 0 2,0 0 0,0 0 0,0 0 6,0 0-3,0 0-5,0 0 0,0 4-2,0 1-2,-1 1-2,-3 1-1,2 4 1,-1 1 2,1 1 5,0 2-8,0-1 4,0 1-5,0 1-1,2 2 0,-1-3 0,-1 3-1,-3-1 0,0 0 0,-1 0 0,1-1 0,-1-3 1,1-1 0,1-2-1,1-2 0,0-3-3,1-2-2,1-2-1,1 0 6,0-1 0,0 0 0,0 0 0,-1 0-1,1 0-1,-2 0-1,2 0 2,0 0 1,0 0-1,0 0 1,0 0-1,0 0 1,0 0-2,0 0 1,0 0-2,0 0 3,0 0-1,0 0 1,0 0 0,0-3 0,0 1-1,0-1 0,0 1 1,0-1 0,0 0 0,0 2 0,0-1-2,0 0 2,0-1 1,0 1 0,0 0-1,0-1 0,0 2-2,0 1 2,2-2 0,-2 1 0,1 0 1,0 0 0,-1 1 0,1 0-1,-1 0-1,0-1 1,0 1 0,0 0 0,1-2 3,0-2-3,3 4 0,-1-5-3,1 3 2,1 2 1,-1-4 0,1 3-1,-1 1-2,-1 0 3,-1 0-1,2 0 1,1 0-1,0 0 1,-1 0 0,1 0 0,1 0 0,-3 0 0,1 0 0,1 0 1,0 0-1,0 3 3,-1-1-3,0 2 1,2-1 0,-2 3 1,0-2 0,1 2 1,-1 1 1,0-2 1,-1 1 0,-1-2-1,0-1-1,-2 3 3,0-3-1,0 3 2,0 0 0,0-1 5,0 2 2,0-2-3,-2 0 1,-7 1-3,-7-2 5,-2 4-5,-5-1 4,-2-1-4,3-2 5,1 1-1,7-4-9,5-1-3,2 0-1,3-1-32,4-10-72,0 0-61,4-4-236</inkml:trace>
  <inkml:trace contextRef="#ctx0" brushRef="#br0" timeOffset="71111.15">3505 12740 554,'0'0'53,"0"0"-23,0 0 39,0 0-4,0 0 29,0 0-63,23-4-19,-5-2 21,3-3 17,4-3-8,2-1 19,-2-2-5,-5 0-3,-1 1-8,-6 1-6,-1 0-8,-5-1-8,-2 2-16,-4 3-3,-1 1 2,0 1 2,-2 2 2,-7 2 9,-2 1-4,0 2-12,-2 0-3,2 2 0,1 8 0,0 4 0,1 5-3,0 5 3,2 5 0,0 3 3,0 5 3,1-7 5,1 0 1,3-4-4,-1-5-5,3-2-1,0-2-2,-2-4 1,0 0-1,0-4 0,0 1 0,1-6 0,-1-1 0,2 0 1,0-3-1,0 0-13,0 0-7,0 0-3,0 0-12,-2 0-11,0 0-15,1-3-41,1-1 15,0 1-4,0-2-15,0 0 13,0 1 61,1-3 5,8 0-63,0 0-188</inkml:trace>
  <inkml:trace contextRef="#ctx0" brushRef="#br0" timeOffset="71409.88">3537 12796 511,'0'0'378,"0"0"-362,0 0 58,0 0 36,0 0-29,78-23 2,-56 20-54,-2 0-19,3 1-5,-2 1-5,6-1-23,1-2-129,3-1-254</inkml:trace>
  <inkml:trace contextRef="#ctx0" brushRef="#br0" timeOffset="72165.67">3954 12683 1014,'0'0'39,"0"0"-24,0 0 57,0 0-12,-69-8-15,49 23-32,6 4-13,3 2-2,4 1 1,7-1 0,0-3-1,0-4-5,7-6-23,11-6-7,2-2 7,1 0 4,2-15-2,-3-1-12,-1-5 18,-6 1 22,-1 2 1,-6 2 3,-3 5 10,-2 6 5,-1 5 15,0 0-6,0 7-12,0 10-14,0 3-2,0-2 5,0 0-2,8-5-3,10-6-2,4-5-27,4-2-45,5-2-11,3-15-18,0-4 9,-3-4 79,-3-1 15,-7 2 7,-7-1 7,-5 3 10,-9 0 25,0 2 22,-5 4-32,-6 4-7,2 7 29,2 3 30,1 2-16,1 0-23,0 16-22,-2 9-18,1 9 27,1 4-2,-2 2-29,2-1-4,1-5-4,2-5-1,0-6 0,2-8-51,0-7-11,0-6 3,0-2 3,9-3 21,3-13 34,3-4 2,1 0 0,0 1 3,2 2 27,-2 5 35,-4 3 3,-5 6 5,-1 3-15,-3 0-21,-2 8-19,-1 5-12,0 6 5,-3 1 3,-9 2-6,-4-2-5,-1-5-3,0-1-16,-1-5-47,-1-2-85,1-6-51,-2-1-175</inkml:trace>
  <inkml:trace contextRef="#ctx0" brushRef="#br0" timeOffset="72767.01">2386 13134 480,'0'0'406,"0"0"-380,0 0 26,0 0 74,117 15 24,-19-15 27,32 0-78,28 0-13,23-3-7,9-4-17,-3 2-8,-11 3 3,-14-3-37,-19 2 7,-16-1-1,-19 1-7,-22 0-9,-18 0-2,-23 3-8,-17-2-9,-12 1-34,-8-4-24,-2-6-118,1-6-173,1-8-560</inkml:trace>
  <inkml:trace contextRef="#ctx0" brushRef="#br0" timeOffset="76313.43">17813 3422 86,'0'0'144,"0"0"-18,0 0-27,0 0-13,0 0 0,-61 0-16,57 0-14,0 0-1,-2 0-6,-1-2-4,-3 0-12,-3 1-7,-2 0-8,-5 0-1,-2 1 8,-4-3-6,-3 0-6,0 3-11,-1-2 0,-7 0 0,-3 2-1,-4 0-1,-3-2 2,1 1 0,0-1-1,1-2-1,2 0-1,2 0 1,2-3 2,0 0-1,-1-1 0,-1 2 0,-3-1 0,-3 1 1,-4 1-1,-3 0 0,0 3 0,-1 0-1,4 0 0,3 0 3,3 1 7,4-1-1,1 0-3,2 0-6,4-1 2,1 0-1,3 0-1,0-2 0,-1 1-1,1 0 2,-2 2 4,0 0-1,0 0-3,-2 2 2,0 0-3,0 0 2,2 0-1,0 0-1,1 0 1,3 0-1,-2 2 0,-1-2 0,0 0 0,0 0 2,-1 0-1,3 0-1,4 0 0,2 0-1,3 0 1,4 0 1,2 0-1,2 0 0,1 0 1,0 0 0,4 0-1,0 0 1,-2 0 1,4 0 0,1 0 1,2 0-1,2 0 2,0 0 1,0 0 4,0 0 3,0 0-8,-2 0-1,1 0-2,-4 4-1,2-4 1,-2 3 0,1 0 5,2-1 1,-1 3 6,1 2-3,-1 1 2,1 4 5,-2 1-7,1 3 12,-1 3-5,-2 2 2,2 2 4,1 8 4,2 3-10,1 3 2,0 1-5,0 3 6,0 0-6,0-1-9,1 5 0,1 0-2,1 3 2,0 1-4,1 1 0,1 0 0,4 0 1,0 0 1,4 3-2,0 1 2,-2 2-1,-3 9 2,-5 0-1,-3 5 2,0-1 1,0-2-2,-7 2-2,1-2 0,1 2-2,5 0 0,0-1 1,0-1-1,0 1 0,0-1 1,0 1-1,2 0 0,1-3 0,-3-3 1,0-4-1,0-4-1,0-3 1,0-3 1,0-5-1,0-4 0,0-4 0,0-5 0,0-5 0,-2-5 1,-3-6-1,2-6-1,1-2-1,0-6-3,1 2-6,1-2 7,0 0 4,0 0 5,0 0 4,0 0-3,0 0-3,0 0-3,0 0-2,0 0 1,0 0 0,0 0-1,0 0 1,0 0 0,0 1 1,5-1 0,4 2 0,5 1-1,0 0 0,2 0 2,0 0-1,4 1 0,6-1 2,10 1 1,11-1 2,4 1-1,5 1-3,-1-2-1,0 2 6,5-1 1,4 1 16,4 0-8,1-1-3,0 2 0,-2-3 17,0 1-10,-3-2-8,-1-1 0,-3 0 10,-5-1-14,-2 0-5,-2 0 3,-6 0 2,-2 1-1,-2 3-1,-2 0-2,0 0 7,-1-1-8,-1 3 2,-1-6-1,-1 2-2,-2-2-1,-1 2 3,-2-2-3,-3 0 2,-1 0-2,-4 0 5,1 0-4,-2 0 0,-1-2 0,1 2-1,-1 0 0,0 0 0,-2 0 0,-3 0 0,-2 0-1,-2 0 0,-4 0 0,0 0 1,0 0 0,0 0 1,1 0 1,4 0 0,2 0-1,1 0 3,1 0 0,1 0-4,-2 0 1,-4 0 1,-4 0-1,-4 0 0,-1 0 3,-2 0 2,0 0-1,0 0 0,0 0-2,0 0-2,0 0 1,0 0 1,0 0 1,0 0 6,0 0-2,0 0-3,0 0-1,0 0-2,0 0 2,0 0-1,0 0 0,1 0 4,-1 0-3,2 0 0,-1 0-1,0 0-2,1 0-1,1 0 1,2 0 0,5 0 1,0 0 1,1 0-2,0 0 1,-4 0-2,-3 0 1,-2 0 3,-1 0-1,-1 0-2,0 0 3,0 0-4,0 0 1,0 0 0,0 2-1,0-2 0,0 0 1,0 0-1,0 0 0,0 0 1,0 0 1,0 0 1,0 0-1,0 0 0,0 0-1,0 0 0,0 0-1,0 0 0,-1 0-1,-3 0 0,-5 0-15,4-7-49,5-7-238,7-5-760</inkml:trace>
  <inkml:trace contextRef="#ctx0" brushRef="#br0" timeOffset="78496.02">18120 3705 23,'0'0'714,"0"0"-710,0 0 0,0 0 77,0 0 57,0 0-71,5-55-16,-5 55-7,0 0 1,0 0 3,0 0-16,0 2 2,0 9 32,0 4-18,0 3-20,0 4 11,0 3-9,0 6 10,0 3-12,0 3 12,-3 2-7,-2 2-1,0 2-14,-1 1 3,1-1-8,1 2-4,1 1 4,3 1-1,0-2-2,0 1 2,0 1 0,5 1-1,-2 0-1,-1 3-3,0-6 5,-2-1-7,0 1 0,0-1 1,0 0 2,0-1 4,0-3-8,0 1 4,0-3-1,0 1-5,0-1 6,0-2-1,0-1-4,0-1 1,0-1 2,-2-4-3,-1-2 10,2-3-5,1-2-6,0-1 5,0-2-2,0 2-1,0-2 0,1-2-3,2 0 5,-3-1-4,0-1 0,0-1 2,0-3 1,0-1 1,0-2-2,0-3 0,0 1 0,0-2-1,0 1-2,2 2 0,0 2 1,0 1-1,-1 3-1,0-3 0,1 0 2,-1-2-2,1-1 2,0-2-2,-2-1 2,1 0-2,-1-1 0,0 1 0,0-1 1,1 0 0,-1 3 0,0 0-1,1 0 0,1 1 0,-2 0 1,0-1 0,0-1 0,0 0-1,0 0 0,0 1 2,0 0-2,0 0 1,0 1-1,0-2 1,0-1 0,0 1 0,0-1-1,0 2 1,0-2-1,0 1 0,0-1 1,0 1 0,1-1 0,-1 2-1,0-2 0,0 2 0,1-1 0,-1-1 0,0-1 2,0-1-2,0-1 0,0-1 1,0 0 0,0 1-1,0-1 0,1 0 0,-1 0 1,0 1-1,0 0 0,0-1-1,0 1 1,0-1 1,0 0-1,0 1 0,0-1 0,0 0 0,0 0 0,0 0 0,0 0 1,0 0-1,0 0 0,0 1 0,0-1 0,0 0 0,0 0-1,0 0 1,0 0 0,0 0 1,0 0-1,0 0-1,0 0 1,0 0-2,0 0-1,0 0-6,0-4-15,6-6-54,5-6-123,1-8-361</inkml:trace>
  <inkml:trace contextRef="#ctx0" brushRef="#br0" timeOffset="79814.36">17567 3418 5,'0'0'634,"0"0"-602,0 0-17,0 0 38,0 0 27,0 0-5,0 0-32,-68-34-18,47 30 21,-2 3 5,-6 1-4,-10 0-8,-8 0 10,-9 2-14,-10 5-11,-7-3-16,-8 0-1,-4 0-2,-3-2-3,3-1 1,0-1 0,2 0-2,-1 0 0,4-2 1,3-6-2,4-1 0,7 0 0,5-2 0,9 3-1,6-1 1,5 2 0,3 4 1,3 1-1,-1 0-1,4 2 1,1 0-1,7 0 0,6 0 2,4 0-2,5 0 2,1 0-1,1 0 1,0 0 0,2 0 0,0 2-1,3-2 3,1 1 2,1-1 6,0 0 2,0 0-2,-1 0-4,-3 0-1,-1 0-1,-3 0-4,0 0-1,-1 0 1,2 0 0,3 0-1,1 0 0,-2 0 0,3 0 0,0 0 0,0 0 0,-1 0 1,-6 0-1,-2 0 3,-3 0-3,-4 0 1,1 0 0,2 0-1,2 1 0,5-1 0,3 1 0,2-1 1,3 0 1,0 0 4,-1 0 8,1 0 3,0 0-6,0 0-6,0 2-5,0 4 0,0 5 0,0 6 9,0 6 12,7 8-4,0 6-4,3 5-7,-4 4-3,-1-1-1,-2-2 0,0-3-2,-1-2 0,3 6-1,0 3 1,4 5-1,1 4-1,0 1-6,-2 1-87,3-4-128,-1-5-357</inkml:trace>
  <inkml:trace contextRef="#ctx0" brushRef="#br0" timeOffset="80722.23">18014 3627 868,'0'0'42,"0"0"18,0 0 76,0 0-9,0 0-35,0 0-60,4-7-24,2 41 47,-1 9-7,-2 5-7,-3 6-10,0 1 1,1 3 2,1 1-4,5 1 3,2 3-6,-1 4-9,-1 3 10,-1 4-12,-4 0-6,0-1 6,2-3-9,2-5-4,2-3 5,2-4 5,0-5-2,-2-4-5,-1-4 0,0-2 3,-1-4-4,-1-4 5,0-3-4,-3-2-3,0-3 1,0-4-3,-2-4 0,0-2 1,0-5 1,0 0-1,0-2-1,0-3-1,0-1 0,0-3 2,0-1-2,0-2-1,0 0-2,0 0-15,0 0-31,12-4-75,10-9-169,12-8-405</inkml:trace>
  <inkml:trace contextRef="#ctx0" brushRef="#br0" timeOffset="83069.78">18937 3331 522,'0'0'311,"0"0"-287,0 0 90,0 0 8,0 0-58,0 0-21,29 0-26,-9 0 8,10 2 24,7 3-7,8 1-6,8-3-15,8 0-3,9-2-8,8 1 1,4-2-6,7 0 5,1 0-2,3 0 3,-6 0-1,-5 0 5,-11 0-5,-3-2 2,-4-2-1,1 3 6,-1-1-5,-2 2-5,-10 0-6,-7 0-1,-8 0-2,-5 0 2,-1 0-1,-3 4 1,-7 1-1,-3-2 1,-6 0 0,-1-1 0,2 0 1,2 0-1,2 0 0,-1 0 1,-1-2-1,-2 2 0,-4-2 0,-1 1 0,-6-1 0,-2 0 0,0 0-2,0 0 2,0 0 0,0 1-1,0-1 1,0 2-2,0 3-4,0 3 6,0 2 2,0 4 7,0 4 1,-4 7 5,-4 8 9,0 7-8,1 4-3,2 5-4,3 2 7,2 4 0,0 4-3,-1 4-5,-3 5 0,1 0-2,-2 1 1,3 0 3,2 0-10,0 3 4,4 4 4,10-2-3,3-1-3,-4-5 0,-4-9-1,-4-3 1,-4-3-2,-1-2 0,0 0 1,0-1-1,0 1 2,0 1-1,0 0 0,0-1 0,1-3 0,5 0 1,2-4-2,-3-1 1,0 2-1,-2-7 1,-1-3-1,1-6 0,-2-4 0,0-1 1,1 0-1,0 4 1,1 0 2,3 3-1,-1-4 2,0-2-3,-3-5-1,-1-5 1,-1-6 0,0-2 1,0-3-1,0-2-1,0 0 0,0 0 2,0-1-3,0 1 1,0 1 0,0 1 0,0-1 0,0 1 0,0 0 2,0 0-1,0-1 0,0 1 0,-1-1 0,-1 0-1,-1 1 2,-1-2-2,0 3 0,-1-1 0,-2-1 1,-1 2 0,-6-1 0,-5 0 1,-9 4 0,-10-2 4,-10 1-1,-11 2 4,-10 3-6,-14-1 5,-8 3-3,-8-3-2,-7 1-3,-1 0-6,2-2 1,2 2-6,8-2 4,12 0 7,16-3 2,15-1-2,15-4 1,16-1 0,8-1-1,4 0 2,6 0 2,-2 0 4,1 0-1,2 0 3,0 0-2,2 0 1,0 0-3,0 0-3,0 0-3,0 0-1,0 0-1,0 0-2,0 0 0,0 0-14,0 0-18,11 0-44,3 0-118,-3-3-254</inkml:trace>
  <inkml:trace contextRef="#ctx0" brushRef="#br0" timeOffset="85058.06">17594 3244 311,'0'0'190,"0"0"-138,0 0 8,0 0-32,0 0 1,0 0 5,0 0 10,2 0 41,-2 0-3,0 0-26,0 0-22,2 0-20,-1 0-5,-1 0-4,0 0-3,0 0-2,0 2 0,1 0-2,-1 2-26,0 0-70,3 0-86,2 2-37,7-3-268</inkml:trace>
  <inkml:trace contextRef="#ctx0" brushRef="#br0" timeOffset="87271.03">17724 3366 818,'0'0'29,"0"0"-29,0 0 0,0 0 42,0 0 8,0 0-33,15-4-17,-15 4-6,0 0 5,0 0 0,0 0 1,0 0 13,0 0-3,0 0 2,0 0 24,-1 0 15,1-2-2,-4 1-12,0-2-10,-5 0-5,-2 0-14,-9 0 0,-3 2 2,-10-1-5,-5 2 0,-10 0 2,-8 0 13,-6 0-8,-2 0 6,1 0 2,6 0 10,2 0-20,4 0-2,-1 0 0,2 0-8,-2-2 1,-3 0 0,-3 2-1,-3-2 2,-1 2-2,4 0 0,2 0 1,7-1 4,3 0-4,2 0 0,3-1-1,3 2 1,1-2-1,7-2 0,-1 1 0,-1 0 0,2 0 0,-4 1 0,0-1-1,0 0 1,4 0 0,5 2 0,5-1 0,4 1 0,3 0 0,1-1 0,0 2 1,-2 0-1,-1-2 0,-4 2-1,-1 0 1,1 0 0,0 0 3,2 0-3,1 0 0,2 0 0,1 0 0,-3 0 0,0 0 0,0 0 0,-2 0 1,-3 0-1,1 0 2,2 0-2,2 2 0,5-2 1,4 0-1,3 0 4,3 0 2,1 0 2,-2 0-5,2 0-2,-3 0 1,-3 0-2,-1 2 0,-4 0 0,1 0-1,1 0 1,0-1 0,5-1 0,1 0 0,2 0 1,0 0-1,1 0 0,0 0-2,-2 0 2,0 0 0,-1 1-1,-3 2 1,-3-1 2,0-1-2,-1 2 2,3 0 0,1-2-1,4 0-1,1-1 0,1 0 2,0 0 0,0 0 4,0 0-1,0 0 1,0 0-2,0 0-2,0 0 2,-2 1-3,0-1 0,0 1 1,1 0-1,1-1 0,0 0 1,0 0 0,0 1 0,0 0 2,0 1-1,0 0-3,0 2 4,0-1-1,0 1 2,0 0 3,0 1 2,0 2 4,0 0 0,0 2-4,0 0 4,0 2-5,0 2 1,0 3 3,3 1 3,-1 4-6,0 2-1,1 0-2,-1-1 4,0 0-3,-2-3-2,3-2-1,-2-3 4,2 1-1,-1-1-3,-1-1-3,-1 0 3,1 2-1,0-1-2,1 1 3,1 0 0,0 0-1,0 1 0,-1 2 0,0 0 1,-1 1 0,-1-1 2,0-3-2,0 2-2,0-2 0,0-1-2,2 1 0,0 3 2,2 0-2,-1 3 1,3 4 0,1 2-1,1 4 0,3 1 0,-4-1 0,-1 6 0,-1-5 4,-3-1-1,0 0 0,1-5 5,0-1-4,0 0-3,-1 3 0,1 1-2,-3 4 3,3 3-1,-1-4 0,0 1-1,-2 1 0,0-3-2,0 3 2,0 0 1,0-1 1,0-1-3,2-3 0,0-2 1,1 2 0,0-4 1,-1 0-1,2-1-1,-2 1 1,0 1 0,2-2-1,-1-1 0,0 0 0,-1-2 1,0 0-1,1 0 0,-1-2 0,0 0 0,1 2 1,-2-1-1,-1 0 1,0 0-1,0 0 0,0-2 1,0 1-1,0-3 0,0-1 0,0-1 1,0 1-1,0 0 0,0-2 0,0 2-1,0-1 1,0-1 1,0 3-1,0 1 0,0-1 0,0 1 0,-1-2 0,1 1 0,0 0 0,-1 2 0,1 0 0,0 0 0,0 1 1,0 0-1,0 2 0,0-2 0,0 1 0,0-1 0,0-1 0,0 0 0,0 0 0,0-2 0,0-1 0,0-3 0,0-1 0,0-2 2,0 0 0,-2-3-2,2 0-1,-2-3 1,2-1 1,0-2-1,-1 0 1,1 0-1,0 0 0,-1 0 0,1 0 0,0 0 0,0 0-4,-1 0-14,1 0-19,0 0-27,0 0-44,0-5-52,0-9-216,0-2-397</inkml:trace>
  <inkml:trace contextRef="#ctx0" brushRef="#br0" timeOffset="87876.01">15589 5730 726,'0'0'0,"0"0"0,0 0 58,0 0 13,0 0 3,0 0-44,0 0-7,-14 19 30,14-18 8,0-1-14,0 0 0,0 0-9,0 0-9,0 0 4,0 0-3,14 0 20,7 0-10,11 0-4,10 0-9,7 0-3,7 0 9,6 0-4,8-1-2,10 0-7,11-1 3,11 2-7,14 0-6,2 0 7,-6 0 11,-13 0 8,-22 0 8,-19 0-13,-17 0-10,-11 0-1,-8 0-16,-5 0-1,1 0 0,-1 2-2,0 1-1,-3-1 0,1 1 1,-6 0-1,-2-3 0,-2 2 0,-2-2 0,1 0-1,1 0-6,3 0-2,2 0-9,0 0-16,-2 0-7,-2 0-8,-5 0-1,-1 0-13,0 0-3,0-2-42,-3-5-58,-6-2-51,3 0-117</inkml:trace>
  <inkml:trace contextRef="#ctx0" brushRef="#br0" timeOffset="90298.07">17562 5837 475,'0'0'67,"0"0"-62,0 0 65,69-4 21,-55 4 5,-4 0-2,-5 0-40,-3 0-21,-2 0 26,0 0 12,0 0-22,-6 0-5,-9 0 3,-9-2 11,-2 1-7,-5 1-18,-3 0-16,-9 0-6,-10 5-2,-8-1-8,-8 2-1,-8-4-1,-1-1-9,-5-1-6,1 0 7,2 0 9,9-3 0,8-3 0,13 2 2,18-1 2,13 3 5,10 1 2,7 0 8,2 1 20,0 0 4,0 0-7,4 0-13,17 0 0,18 0-21,20 0-2,14 1-9,9-1 2,2 0 7,-5 0 2,-3 0 0,1-3 6,1 0 6,-1 3-3,-5 0-6,-10 0-4,-13 0 5,-15 0-2,-14 0 1,-11 0-4,-7 0-1,-2 0 0,-9 0-12,-14 0 3,-11 0 9,-9 0 2,-5 0 0,-4 0-1,-4 2 0,-4 3-1,-6-1-4,-6 1 3,-2 0 0,0 0 1,7 1-1,13 1 1,14-2 0,11 0-1,10-3-8,4-2-4,5 0 7,3 0 5,3 0 1,4 0-3,0 0-15,4 0-39,8 0-57,2 0 1,0 0 22,-3 0-12,-2 0-57,-3 0-92,-1 0-219</inkml:trace>
  <inkml:trace contextRef="#ctx0" brushRef="#br0" timeOffset="93005.74">2472 13416 1449,'0'0'107,"0"0"-106,0 0 9,0 0-7,0 0 49,11 85-11,-11-40-3,-2-1-26,-7-4-12,-1-4-14,2-5-70,3-6-66,3-8-113,0-15-247</inkml:trace>
  <inkml:trace contextRef="#ctx0" brushRef="#br0" timeOffset="93666.95">2490 13526 1114,'0'0'175,"0"0"-174,0 0 1,0 0 5,0 0 21,0 0 0,72-23-26,-48 20-1,-6-1 4,-5 0-5,-8 0 5,-3 0 3,-2-3-7,0 1-1,-7-1-19,-2 2 11,2 2 8,1 1-1,6 2 1,0 0-1,0 9-4,0 5 5,0 5 7,0-1-6,7-2-1,-1 0-7,-1-5-59,4-6-30,5-5-27,4 0-39,7-9-38,-3-8 25,-1-2 159,-5 3 16,-4 3 121,-3 4-16,-7 3 71,-2 4-55,0 2-28,0 0-49,0 0-39,-5 12-4,1 4 9,0 0 1,1 1 2,3-3 9,0-5 3,0-1-1,2-3-6,5-3 4,0-2 16,2 0-6,0 0-2,-2 0 1,0 0-8,-3-2-7,1-3-7,1 3-1,-3-4-4,0 4 1,-1-1-1,-2 1-1,0 0 1,0 2 3,0 0-4,0 0-3,-5 0-10,-2 0 1,3 0 5,-1 0-1,0 0 0,4 0 2,-1 0 1,2 2 1,0-2-23,0 0-78,2 0-119,9 0-407</inkml:trace>
  <inkml:trace contextRef="#ctx0" brushRef="#br0" timeOffset="94535.85">3048 13466 901,'0'0'283,"0"0"-216,0 0 78,0 0-11,0 0-28,0 0-56,11 42-2,-11-9-12,0 2-18,0 1-13,-5-6-5,1-2-1,2-3-46,1-3-66,0-8-38,1-6-40,0-8-39,0-3-70,0-15 72,6-7-9,2-1 237,-1 1 206,1 2-37,-1 1 22,2 5-40,-4 2-6,2 3-34,2-2-48,4-1-2,3-1-39,4-2-15,-4 1-2,2 0 4,-6 5 7,-3 1-4,-6 7-5,-3 2-2,0 2 7,0 0-12,0 2-16,0 10 6,0 3 8,-7 2 1,-2 0 1,0-1 0,3-1-1,2-4 1,4-4 0,0 0 0,0-5-1,11 1 1,1-1-1,2 0-3,1-2-13,-3 2-26,4-2 5,-3 0 16,3 0 3,0-4-4,-2-1 17,-1-1 6,-5 3 0,-2 2 21,1 1 25,0 0-16,0 8-2,-2 7-9,-1 1-11,-2 1-3,-2-1-4,0-2 2,0-5-3,-2-2-5,-2-3 3,1-4 2,1 0 0,2-1 25,0-12 27,3-5-14,10-2-11,5 0-6,3-1-21,2 2-16,2 2-83,-3 2-175,-6 5-475</inkml:trace>
  <inkml:trace contextRef="#ctx0" brushRef="#br0" timeOffset="95406.25">3844 13433 593,'0'0'680,"0"0"-648,0 0-31,0 0-1,0 0 53,0 73 24,-7-31-48,-3 0-29,-1-2-1,1-10-43,5-6-41,0-9-31,3-15-56,2-4-75,0-21 156,0-11 27,0-5 64,5-4 94,9 0 66,1 3-38,3 5-15,-1 7 34,3 10 9,-2 8-57,2 10-20,3 2-19,2 21-16,1 12 2,-6 5-13,-7 6-9,-7-2-13,-6 0-5,0-3-9,-3-3-56,-9-4-43,-3-5-46,0-8-84,-2-8-154,3-9-324</inkml:trace>
  <inkml:trace contextRef="#ctx0" brushRef="#br0" timeOffset="95615.95">3874 13619 514,'0'0'275,"0"0"-244,0 0 18,0 0 50,84-37-25,-50 30-28,-5 0-46,-6 7-12,-7 0-153,-9 0-279</inkml:trace>
  <inkml:trace contextRef="#ctx0" brushRef="#br0" timeOffset="99944.8">17983 6108 466,'0'0'821,"0"0"-815,0 0-4,0 0 122,0 0-61,0 0 7,0 0-24,12-20-5,-10 19 13,0 0-8,-1 1-14,-1 0-23,0-2 1,0 2-10,0 0-6,0 0-67,-3 0-60,-8 0-40,-6 0-57,-3 0-95,-7-4-229</inkml:trace>
  <inkml:trace contextRef="#ctx0" brushRef="#br0" timeOffset="100281.19">15976 5908 1491,'0'0'93,"0"0"-93,0 0 0,0 0 38,0 0-16,0 0-22,16-18-68,-23 15-134,2-5-183</inkml:trace>
  <inkml:trace contextRef="#ctx0" brushRef="#br0" timeOffset="100642.9">15468 3361 880,'0'0'55,"0"0"-50,0 0 35,0 0-18,0 0-22,0 0-29,18 4-195,7-4-226</inkml:trace>
  <inkml:trace contextRef="#ctx0" brushRef="#br0" timeOffset="108607.01">4957 13098 829,'0'0'284,"0"0"-248,0 0 7,0 0 57,0 0-7,0 0-51,0 0-31,59-18-10,-45 18-1,-2 0-56,-6 0-97,-4 7-98,-2 1-152</inkml:trace>
  <inkml:trace contextRef="#ctx0" brushRef="#br0" timeOffset="108812.76">4902 13215 983,'0'0'215,"0"0"-153,0 0 56,0 0-31,0 0-59,0 0-21,84-42-7,-49 27-66,4-4-180,-1-1-289</inkml:trace>
  <inkml:trace contextRef="#ctx0" brushRef="#br0" timeOffset="109076.01">5728 12463 1183,'0'0'55,"0"0"-55,0 0 0,0 0 18,-52 67 80,45-29-29,6 0-53,1-3-7,0-8-4,11-6-3,0-7 0,1-7 0,-1-6-1,0-1 4,3-5 3,-3-14-2,0-4 1,-6-2 0,-2 0 1,-3 3 6,0 3 13,-3 4-14,-4 6-9,3 2-4,1 4-31,3 3-76,0 0-140,9 0-279</inkml:trace>
  <inkml:trace contextRef="#ctx0" brushRef="#br0" timeOffset="109279.88">5979 12674 1481,'0'0'26,"0"0"-23,0 0 10,0 0-1,0 0 4,0 0-16,7-33-142,-10 35-127,-1 3-207</inkml:trace>
  <inkml:trace contextRef="#ctx0" brushRef="#br0" timeOffset="109554.86">6120 12484 975,'0'0'309,"0"0"-294,0 0 8,0 0 55,68-28-21,-59 50-28,-5 6-20,-4 5-9,0 3 0,-11 0-12,-3-1-8,-3-6 7,5-6-4,5-8 5,7-8 8,1-6 4,21-1 7,10 0-4,8-8-3,2-2-24,-6 2-112,-7 1-145,-8 2-292</inkml:trace>
  <inkml:trace contextRef="#ctx0" brushRef="#br0" timeOffset="109849.69">5422 13132 730,'0'0'456,"0"0"-446,0 0-8,85 0 119,-11-8 34,26-7-97,21-4 23,20 0-41,6-3-10,1 3-20,-13-2-10,-22 5-56,-19 5-67,-21 5-189,-25 4-414</inkml:trace>
  <inkml:trace contextRef="#ctx0" brushRef="#br0" timeOffset="112894.11">19210 3348 214,'0'0'67,"0"0"-62,-62 28-5,42-19 0,2-1 3,2-1 38,0-2-6,-1-1 33,1 2-6,-2-1-13,0 0-45,2-2 0,1 0-4,3-2 0,3 1 2,2-1 40,3-1 41,2 0-10,2 0 43,0 0-16,0 0-14,0 0-19,0 0-17,0 0-11,2 0 4,19 0 6,21 0-20,29-1 38,31 1 7,24 0-28,17 0-4,7 0-9,5 0 10,2 0-12,7 0-15,-1 0-5,-1 0 7,-16 0-11,-27 0 0,-32 2 4,-35 2 10,-30 0-13,-15-3-6,-7-1-2,0 2 0,-5-2 0,-11 2 1,-5-1 2,0 0 0,1-1-3,5 2 1,5-2 0,-1 2 0,1 2-1,0 3-1,-2 5 1,1 11-1,0 17-3,4 17 4,5 18 8,2 17-2,0 11 4,11 12 1,4 5-2,0-1 1,0-1-1,2-10 3,-2-12-9,-1-10 2,-2-12-4,-4-6 5,-5-9 2,-3-8 1,0-8-2,0-6-4,-9-6-1,-1-6-1,-1-6 0,2-6 0,2-3 1,2-2 1,1-4-3,0 1 2,-1 0 0,0 0 8,-3 3-5,-1-1 3,-3 3-5,-4 0 0,-7 1-1,-11 5 2,-18-1 2,-18 2-2,-28 4 5,-19 2-7,-15 5 2,-7 6-4,5 4-5,2 2 5,5 4-1,-1-1 1,-4 1 5,0 3-5,4 0 0,13-3-3,21-8 1,26-9 0,30-9-18,28-15-36,14-3-99,33-16-211,11-15-806</inkml:trace>
  <inkml:trace contextRef="#ctx0" brushRef="#br0" timeOffset="114056.49">16991 3350 788,'0'0'139,"0"0"-136,0 0-2,0 0 127,0 0-19,0 0 1,-82 8-23,9 3-53,-8 1-13,-6 1 0,-8 0-9,-6 2-3,-8 1-1,-5 2-8,2 1 0,2 0 0,7-4 0,12-3 0,12-2 0,12-5 2,15-3 1,13-2 3,14 0 7,13 0 16,7 0 16,5 0-6,0 0-5,0 0-15,0 1-10,5 14-9,5 14 0,6 17 11,2 19 18,2 20-8,-1 17 5,3 16-7,-1 13-9,0 5 6,-4 0-8,-3-8-5,-10-7-1,-4-14 1,0-15-2,0-16 4,0-10 3,1-14 3,5-11-7,3-9 0,-4-10-3,0-8 0,-1-7 0,-3-3-1,-1-2 0,0-1 0,0-1 0,0 2 1,0-2 0,0 0 2,0 0 0,0 0-2,0 0-1,0 2 0,2 5-3,9 4-4,9 6 5,12 4 2,9 0 3,14-3-2,18-4 12,20-7-2,18-4-6,10-3-2,1 0 23,-5 0 2,-3-6-27,-3-2 3,-4-3-4,-5 2 2,-18 3 0,-22 5-2,-27 1-3,-22 0-14,-13 0-24,-9 4-32,-18 7 3,-9 3-39,-5-2-26,2 1-43,6-3 7,5-3-33,8-3-74,5-3-228</inkml:trace>
  <inkml:trace contextRef="#ctx0" brushRef="#br0" timeOffset="115193.77">16485 6908 135,'0'0'157,"0"0"-150,0 0-4,0 0 1,69-9 34,-55 7 9,0 0-24,-2 2-16,-2 0 5,-1-2 0,-2 2 13,-1 0 5,-1-1-23,0 0-6,-2 1 0,0-3 2,-2 3 3,1-2-3,0 2 3,-2-3-1,2 3-5,-1-1 0,3-1-53,1 1-138</inkml:trace>
  <inkml:trace contextRef="#ctx0" brushRef="#br0" timeOffset="115397.24">16697 6876 275,'0'0'43,"0"0"-43,0 0 0,0 0 5,0 0 6,0 0 11,2 0-12,-2 0-10,0 0-23,0 0-6,2-2 26,2-1 0,-1 0-23,1 3-15,-2-2 37,0 1 0,2 0-54,-2 1-60</inkml:trace>
  <inkml:trace contextRef="#ctx0" brushRef="#br0" timeOffset="129478.78">18996 12168 791,'0'0'371,"0"0"-340,0 0-8,0 0 19,0 0 12,-63 64 18,35-15-32,3 4-16,6 3-4,6-3-4,5-6-5,6-7-3,2-10-4,0-6 0,12-9-2,10-8 3,5-5 2,4-2 0,3-4-2,-5-10-3,-4-5-1,-11-3 2,-9 1 1,-5-1-2,0 2 0,-16 4-2,-5 5-1,-1 6-9,-3 5-6,2 0-11,5 0 3,4 7-40,7-2-71,7-1-95,0-4-137</inkml:trace>
  <inkml:trace contextRef="#ctx0" brushRef="#br0" timeOffset="129708.9">19460 12312 1004,'0'0'273,"0"0"-241,0 0 3,0 0 36,0 0-8,-45 77 0,19-43-39,1-1-18,2-4-5,8-5-1,6-3-60,2-8-155,2-7-175</inkml:trace>
  <inkml:trace contextRef="#ctx0" brushRef="#br0" timeOffset="129941.43">19301 12357 1169,'0'0'166,"0"0"-153,0 0 37,0 0 29,61 8-20,-45 16-22,-1 3-25,-2 0-9,-4 2 0,1-2-3,-4-4-9,2-2-53,2-4-76,3-5-92,-1-7-191</inkml:trace>
  <inkml:trace contextRef="#ctx0" brushRef="#br0" timeOffset="130141.78">19751 12384 1266,'0'0'153,"0"0"-127,0 0 58,0 0-18,0 0-24,0 0 15,0 85-34,-5-52-17,3-3-6,2-3-24,0-3-114,2-10-168,8-10-481</inkml:trace>
  <inkml:trace contextRef="#ctx0" brushRef="#br0" timeOffset="130381.87">19970 12386 1322,'0'0'40,"0"0"-40,0 0-16,0 0 16,-2 57 28,2-26-15,0-4-13,11-5-4,5-6 2,4-5 2,-1-6 1,0-5 6,0-3 6,-3-12 8,-2-10 14,-3-1-3,-6-1-4,-5 2 7,0 4-13,-11 4 0,-4 7-12,0 3-10,1 7-4,2 0-13,1 4-4,2 9-72,4-3-123,4-1-132,1-3-403</inkml:trace>
  <inkml:trace contextRef="#ctx0" brushRef="#br0" timeOffset="130626.59">20185 12071 1191,'0'0'138,"0"0"-138,0 0 3,65-10 29,-38 10 63,2 0-48,4 0-41,1 0-5,-1 0-1,-1-6-17,-4-4-119,-3-3-106,-5 1-380</inkml:trace>
  <inkml:trace contextRef="#ctx0" brushRef="#br0" timeOffset="131005.8">20588 11954 1186,'0'0'34,"0"0"-26,0 0 61,0 0 36,0 0-54,0 0-51,21 19-3,-14 10 3,0-2 0,2-1 0,-1-7 0,2-4 0,2-8 0,4-7 1,2 0 1,4-7 4,-3-11-2,2-7 0,-6-1 1,-4 0 2,-6 6 1,-5 4 12,0 6 14,0 5-17,-2 5 0,-6 3-13,-5 14-3,-2 12 3,-2 7 6,4 5 3,4-1-8,4-4-1,4 0-4,1-2-23,0-2-64,0-4-112,0-3-128,0-8-428</inkml:trace>
  <inkml:trace contextRef="#ctx0" brushRef="#br0" timeOffset="132039.93">21264 12307 629,'0'0'327,"0"0"-285,0 0 13,0 0 10,0 0 25,15-57-4,-15 55-59,0 2-20,0 0-4,0 0 3,0 0-3,0 0 4,0 0-2,0 0 1,1 0 13,-1 0 1,0 0-3,1 0-5,-1 0-5,0 0-6,0 0-1,0 2-5,0 13-4,0 9 9,0 6 2,0 3 0,-2 1-1,2-3 0,0-2 0,0-7 1,0-5-2,4-5 0,7-6-5,3-4-7,2-2-5,2-6 13,0-11 2,-2-4 0,-2-3 2,-4-1 6,-3 3 0,-1 3-3,-2 5 5,-4 7 0,1 5 0,-1 2-3,0 0-5,0 15-22,4 6 17,3 7 5,6 3 10,-1-2-5,4 0 6,1-5-6,4-4-1,-3-5-1,0-7 3,-4-4-3,-4-4-2,0-4 8,-2-15 5,-2-6-6,-1-7-4,-3-4-1,0 1-3,1-2-21,-1 8-46,0 5-16,-2 9-42,0 5-151,2 6-114</inkml:trace>
  <inkml:trace contextRef="#ctx0" brushRef="#br0" timeOffset="132451.95">21781 12055 185,'0'0'1023,"0"0"-993,0 0-30,0 0 0,6 87 33,-5-27 44,-1 3-40,0-1-31,0-5-3,3-5-3,0-8-2,4-10 0,0-11-9,2-8 1,-4-10 3,-1-5-1,1-2 8,-2-16 12,1-7-7,-1-5-1,-1-1 2,5 3 4,1 3 13,4 6 21,6 8 1,3 6-8,4 5-21,0 6 7,-2 15-5,-3 7-6,-8 3-3,-6 0-5,-6-1 0,-4-1-3,-17-3-1,-13-4-10,-5-5-45,0-7-54,-1-10-177,9-6-579</inkml:trace>
  <inkml:trace contextRef="#ctx0" brushRef="#br0" timeOffset="180382.56">20430 12944 1359,'0'0'77,"103"-16"-37,-30 9-40,7 0 2,0 2 67,0 2 6,-5 3-15,-3 0-35,-1 5-16,-4 6-7,-6-4 0,-6 1 2,-10-2-4,-9-4-1,-10-2 0,-4 0-11,-5 0-18,-3-6-13,-1-2-5,-5 1-4,-4-3-9,-4 3-76,0-1-34,-5 2-134,-9 0-97</inkml:trace>
  <inkml:trace contextRef="#ctx0" brushRef="#br0" timeOffset="180793.63">20654 12914 842,'0'0'222,"0"0"-139,0 0 3,0 0 94,0 0-22,64-5-67,-13 1-34,17 4-10,5 0-16,6 4-2,-2 8-5,-4 3-4,-4-4 3,-5 0-11,-6-3-9,-7-1-3,-6-6 0,-10 0 0,-9-1-1,-12 0-3,-7 0-14,-5 0-14,-2 0-23,0 0-76,-7-1-64,-10-4-109,-6 0-243</inkml:trace>
  <inkml:trace contextRef="#ctx0" brushRef="#br0" timeOffset="183427.64">17112 12560 1020,'0'0'0,"0"0"-59,0 0-237,0 0-318</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01T04:27:51.723"/>
    </inkml:context>
    <inkml:brush xml:id="br0">
      <inkml:brushProperty name="width" value="0.05292" units="cm"/>
      <inkml:brushProperty name="height" value="0.05292" units="cm"/>
      <inkml:brushProperty name="color" value="#FF0000"/>
    </inkml:brush>
  </inkml:definitions>
  <inkml:trace contextRef="#ctx0" brushRef="#br0">8771 1517 937,'0'0'68,"0"0"-53,0 0 41,0 0 74,0 0-32,0 0-52,-78-4-20,25 32 8,-5 14-5,4 9-10,10 4-4,13 1-4,15-7-7,16-6-2,6-10 0,27-13-1,17-12 2,16-8 5,10-10-6,7-15-1,-4-7-1,-6-5-1,-11 2-6,-10-2-2,-14-2-13,-13 1-11,-15 0-8,-10 1-27,-15 2-15,-18 3 7,-10 0 16,0-1 31,1 3 29,6 2 2,9 1 63,9 2 34,6 6-13,4 5 21,5 5-50,1 9 2,2 1-17,-1 28-35,0 23-2,1 25 47,0 18 12,0 10-32,0 4 1,3-6-10,0-11-7,-1-13-7,-1-15-9,-1-12 0,0-13-12,0-13-56,0-14-96,2-12-54,7-8-53,5-17-82,6-9-388</inkml:trace>
  <inkml:trace contextRef="#ctx0" brushRef="#br0" timeOffset="201.98">9112 1973 795,'0'0'334,"0"0"-312,0 0 127,0 0 33,14 79-72,-14-46-41,0-1-3,0-1-35,-4-4-22,1-5-9,1-4-8,0-5-88,0-5-100,1-8-174,1 0-367</inkml:trace>
  <inkml:trace contextRef="#ctx0" brushRef="#br0" timeOffset="395.5">8996 1938 1386,'0'0'98,"0"0"-88,0 0 107,0 0-31,93-46-35,-51 46-29,6 0-22,6 0-7,5 0-88,3 0-135,3-10-252</inkml:trace>
  <inkml:trace contextRef="#ctx0" brushRef="#br0" timeOffset="639.28">10198 1733 1437,'0'0'87,"0"0"-86,71-41 100,-42 32-29,0 2-25,-1 5-39,-1 2-8,-6 0-96,-7 9-151,-14 4-345</inkml:trace>
  <inkml:trace contextRef="#ctx0" brushRef="#br0" timeOffset="776.12">10262 1861 1463,'0'0'0,"0"0"0,80-19 11,-53 19-11,2 0-7,-2 0-230,-1 2-359</inkml:trace>
  <inkml:trace contextRef="#ctx0" brushRef="#br0" timeOffset="1305.04">11273 1519 1323,'0'0'73,"0"0"-72,0 0 34,0 0 21,-78-5-20,46 44-15,-4 12-9,-1 8 2,3 3-3,11-2 3,12-10-8,11-11-5,19-15-1,25-14-2,16-10-4,10-9-70,5-18 15,-2-10 15,-5-8 15,-8-3 5,-9-3 13,-13 1 11,-16 1 2,-15 0-5,-7-3-3,-16-1-8,-14 4 4,-2 4 8,0 15 4,3 11 4,4 9 29,3 7 34,3 3-10,2 6-9,2 19-5,1 18-6,2 14 20,4 18 1,4 8-21,2 9-10,1 6-5,1-3-3,0-7-14,0-7-5,0-11-11,1-11-85,7-7-122,4-17-233</inkml:trace>
  <inkml:trace contextRef="#ctx0" brushRef="#br0" timeOffset="1551.19">11580 2064 1014,'0'0'554,"0"0"-547,0 0-7,1 64 106,-10-23-30,-8 3-19,0-2-36,0-5-19,4-7-1,6-8-1,4-8-29,3-7-88,1-7-122,14-5-116,5-17-322</inkml:trace>
  <inkml:trace contextRef="#ctx0" brushRef="#br0" timeOffset="1823.06">12002 1834 1142,'0'0'142,"0"0"-98,0 0 119,0 0-29,76-15-38,-31 11-55,5-1-27,0-1-14,-4 0-2,-5 0-76,-7-1-107,-6-3-159,-8-2-572</inkml:trace>
  <inkml:trace contextRef="#ctx0" brushRef="#br0" timeOffset="1994.12">12242 1660 1596,'0'0'63,"0"0"-56,0 0 8,0 0 48,0 0-30,-50 56-11,29-3-17,4 5-1,5-1-4,5-5-39,7-8-173,0-16-291</inkml:trace>
  <inkml:trace contextRef="#ctx0" brushRef="#br0" timeOffset="2501.93">12817 1640 1557,'0'0'67,"0"0"-67,0 0 0,0 0 23,-81 51 30,39-10-11,6 8-34,9 0-5,15-1-3,10-7-1,2-7-1,12-9 2,20-9-5,11-9 1,9-7-2,3-6-1,-5-17-3,-3-13 5,-3-10 2,-8-7 3,-6-3-1,-14-4 2,-12-1-1,-4-2 0,-19 1-6,-10 7 6,-3 11-11,3 14 6,7 13 4,7 9 0,6 7-8,1 1 2,1 6 0,-1 13 1,-1 9 6,-2 10 0,0 11 1,2 12 17,-3 13 20,1 13-3,-3 7 8,-1 2-1,1-2-11,0-9-9,3-8-4,4-9-15,7-11-3,0-11-5,14-10-35,5-11-48,6-12-126,2-13-61,2-2-267</inkml:trace>
  <inkml:trace contextRef="#ctx0" brushRef="#br0" timeOffset="2832.16">13045 2236 1151,'0'0'57,"0"0"-55,0 0 148,0 0-50,0 0-40,73-44-13,-56 44-33,-3 2 20,-2 10-9,-5 8-19,-5 4-3,-2 3-1,-11 3 0,-14 1-3,-5-2 1,-6-3-11,1-5-2,3-6 11,10-6 2,11-5 0,11-4 3,13-1 51,35-13 12,31-6-60,31-3-6,18-6-105,6-4-261</inkml:trace>
  <inkml:trace contextRef="#ctx0" brushRef="#br0" timeOffset="5311.32">9968 3694 538,'0'0'776,"0"0"-713,0 0-10,0 0 64,64-27-18,-43 23-33,-3 1-47,2 1-10,1 2-8,3 0 0,7 0-1,2 0-59,2 0-105,-2-4-164,-7-2-471</inkml:trace>
  <inkml:trace contextRef="#ctx0" brushRef="#br0" timeOffset="5464.17">9964 3828 839,'0'0'837,"0"0"-831,83-41-6,-46 29 45,-2 4-45,-4 6-16,-8 2-147,-7 0-233</inkml:trace>
  <inkml:trace contextRef="#ctx0" brushRef="#br0" timeOffset="6075.27">8755 3318 1244,'0'0'138,"0"0"-138,0 0 55,0 0 40,0 0-40,0 0-35,-72 51-14,36-1 0,5 7 0,9 1-2,10-5-2,12-8-1,14-14 0,25-13-1,13-12-6,16-6 1,9-16-17,1-17 13,-3-13 2,-9-8 6,-7-6-3,-15 0 2,-13 4 2,-21 2-2,-11 4-24,-35 5-28,-16 4 39,-10 8 7,-2 7 1,8 5 7,14 5 1,11 4 24,12 2 39,7 4 10,6 2 7,2 4-15,3 7-32,0 26-22,0 22 11,1 22 23,0 17-15,0 13-9,6 4 3,-2-5-10,-2-6-10,0-13-5,-1-11-6,-1-13-49,1-13-46,4-18-172,4-19-340</inkml:trace>
  <inkml:trace contextRef="#ctx0" brushRef="#br0" timeOffset="6427.98">9331 3909 1696,'0'0'35,"0"0"-20,0 0 44,0 0-13,-3 76 10,-3-42-21,-2-1-27,1-3-8,2-4-1,2-6-41,1-4-58,2-9-169,0-7-188</inkml:trace>
  <inkml:trace contextRef="#ctx0" brushRef="#br0" timeOffset="6633.87">9187 3931 1070,'0'0'353,"0"0"-319,0 0 122,0 0-23,0 0-68,0 0-32,59-7-26,-11 2-7,12-2 0,6-4-93,1-2-210,0-5-375</inkml:trace>
  <inkml:trace contextRef="#ctx0" brushRef="#br0" timeOffset="7799.17">11397 3391 1065,'0'0'96,"0"0"-92,0 0 96,0 0 56,0 0-61,0 0-43,-32-47-38,13 65-6,-6 12 3,-4 13 2,-3 15-5,0 8 6,8 4-7,7-2-5,11-11 1,6-12-3,14-9-1,11-12-7,5-9-14,1-11 13,1-4-3,-4-10 12,-3-12 1,-9-7-1,-8-2 11,-8-1-2,0 1 7,-18 6-13,-6 5-3,-2 9-3,1 11-1,3 0-7,6 10-32,6 5-39,6 3-104,4-3-106,0-5-275</inkml:trace>
  <inkml:trace contextRef="#ctx0" brushRef="#br0" timeOffset="8064.62">11905 3571 1486,'0'0'37,"0"0"-11,0 0 132,0 0-85,0 0-50,0 0-20,-64 54 1,29-19 1,2-1 0,6-6-5,4-3-18,6-5-68,6-5-104,4-7-106,3-8-219</inkml:trace>
  <inkml:trace contextRef="#ctx0" brushRef="#br0" timeOffset="8245.99">11743 3568 1371,'0'0'99,"0"0"-46,0 0 148,0 0-106,0 0-60,0 0-22,58 42 4,-46 2-5,-2-4-8,1-2-2,0-4-2,1-3-2,0-4-38,3-5-65,1-6-151,0-12-175</inkml:trace>
  <inkml:trace contextRef="#ctx0" brushRef="#br0" timeOffset="8455.6">12103 3652 258,'0'0'1434,"0"0"-1430,0 0 9,0 0 64,0 0-57,0 0-13,3 46-3,-10-17 0,1-1-4,5-4-11,1-4-82,0-4-70,17-9-116,7-7-242</inkml:trace>
  <inkml:trace contextRef="#ctx0" brushRef="#br0" timeOffset="8737.71">12296 3637 1212,'0'0'202,"0"0"-197,0 0 76,0 0-27,0 0-46,0 0-8,-16 71 2,14-36-1,2-4 1,4-5-1,12-5-1,3-8-3,4-9 3,2-4 1,0-10 8,0-15 1,-5-6 17,-4-4 26,-9-3-2,-7 1-14,0 4-21,-7 5-3,-9 10-2,0 11-11,-3 7-4,1 0-6,2 13-43,4 4-83,7 0-107,5-6-227</inkml:trace>
  <inkml:trace contextRef="#ctx0" brushRef="#br0" timeOffset="8952.22">12499 3296 1305,'0'0'305,"0"0"-298,0 0-5,0 0 70,0 0-20,66-12-22,-42 12-30,7 7-1,3-2-56,4-1-149,-1-4-208</inkml:trace>
  <inkml:trace contextRef="#ctx0" brushRef="#br0" timeOffset="9306.66">12947 3145 879,'0'0'685,"0"0"-685,0 0 0,0 0 57,0 0-17,0 0-36,19 5-4,-19 25 1,4-3-1,6-3 0,4-4-17,3-6-6,7-8-31,4-6 26,2 0 9,2-17-3,-4-6 15,-4-1 7,-9 0 3,-9 2 21,-6 4 29,0 3-8,-14 6-8,0 3-8,-1 6 7,2 0-4,2 17-17,0 10-4,2 9-1,2 8-1,0 2-7,0 4-2,-1-2-12,3 0-104,2-5-104,3-6-257</inkml:trace>
  <inkml:trace contextRef="#ctx0" brushRef="#br0" timeOffset="9717.2">13509 3769 834,'0'0'491,"0"0"-468,0 0 86,0 0 59,0 0-80,0 0-45,73-19-23,-22 13-9,2 2-11,-4-1-4,-9 2-67,-9 0-94,-7-3-200,-10-2-351</inkml:trace>
  <inkml:trace contextRef="#ctx0" brushRef="#br0" timeOffset="9882.18">13634 3571 1714,'0'0'22,"0"0"-19,0 0 42,0 0-24,0 0-5,-7 100 7,-6-46-18,-3-2-5,2 1-31,2-7-172,4-12-292</inkml:trace>
  <inkml:trace contextRef="#ctx0" brushRef="#br0" timeOffset="10229.95">14238 3514 1562,'0'0'154,"0"0"-151,0 0 20,0 0 18,0 0-16,-21 99 18,4-52-18,2-3-22,2-5-3,5-4-17,6-3-73,2-7-173,5-10-296</inkml:trace>
  <inkml:trace contextRef="#ctx0" brushRef="#br0" timeOffset="10411.1">14449 3675 1513,'0'0'70,"0"0"-42,0 0-9,0 0 48,0 0-51,0 0-16,16-15-38,-16 23-39,0 1-98,4-5-219,14-1-415</inkml:trace>
  <inkml:trace contextRef="#ctx0" brushRef="#br0" timeOffset="10701.44">14701 3543 986,'0'0'369,"0"0"-369,0 0 0,0 0 3,0 0-3,0 0-2,3 38 1,-1-13 1,9 0 3,3-2 19,1-3 32,0-2-5,1-1-9,-3-1-9,-4-1-20,-2-1-7,-6-2-4,-1 0-3,-5-2-37,-17 0-32,-11-5-68,-3-5-35,0 0-159,7-13-228</inkml:trace>
  <inkml:trace contextRef="#ctx0" brushRef="#br0" timeOffset="10891.11">14827 3531 927,'0'0'149,"0"0"-129,0 0 123,86-28-24,-52 24-59,5 2-43,1 2-17,0 0-74,-2 0-109,-4 0-231</inkml:trace>
  <inkml:trace contextRef="#ctx0" brushRef="#br0" timeOffset="11068.12">15447 3522 1507,'0'0'141,"0"0"-141,0 0 0,-38 73 40,3-35 21,-4 0-31,2-5-29,6-2-1,4-1-36,5-5-140,6-7-146,5-10-265</inkml:trace>
  <inkml:trace contextRef="#ctx0" brushRef="#br0" timeOffset="11249.12">15202 3553 1373,'0'0'56,"0"0"-55,0 0 153,0 0-71,0 0-59,0 0-11,78 50-1,-58-13-6,-1-2-6,-2 2-8,1-2-99,-3-2-118,-2-8-261</inkml:trace>
  <inkml:trace contextRef="#ctx0" brushRef="#br0" timeOffset="11460.98">15658 3545 869,'0'0'722,"0"0"-715,0 0 6,0 0 93,0 0-44,0 0-47,7 45-6,-13-2-9,2-4 3,1-2-3,2-3-6,1-3-71,0-6-110,0-9-112,14-10-293</inkml:trace>
  <inkml:trace contextRef="#ctx0" brushRef="#br0" timeOffset="11776.49">15867 3568 1378,'0'0'57,"0"0"-54,0 0 84,0 0-48,0 0-35,0 0 2,-9 90-5,9-48 0,0-7 1,11-1 0,13-8-4,7-8 2,3-10-4,4-8-4,-7-5 8,-4-19 2,-10-9-1,-12-7 17,-5-2 22,-2-4-12,-14 2-15,-4 8-9,-3 8-4,0 14-5,2 10-16,1 4-26,6 13-15,3 10-28,5 4-53,5-1-68,1-4-255</inkml:trace>
  <inkml:trace contextRef="#ctx0" brushRef="#br0" timeOffset="11995.34">16021 3366 455,'0'0'1047,"0"0"-1041,0 0 33,0 0 110,32-56-70,-16 55-44,3 1-32,3 0-2,6 0-1,10 6-58,8-3-136,8-3-184</inkml:trace>
  <inkml:trace contextRef="#ctx0" brushRef="#br0" timeOffset="12350.25">16636 3125 1510,'0'0'0,"0"0"3,0 0-3,0 0 22,0 0-22,0 0 0,27 33-3,-17-16-5,1-1-2,3-3-25,2-6-12,2-5-8,0-2 11,0-1 41,-2-14 3,-5-3 11,-5-2 41,-1 0-4,-5 1-9,0 5-6,0 5-9,0 4 9,0 5-8,0 0-10,-5 11-13,-8 14 5,-1 9 32,-2 6 7,1 4-30,4 1-3,3 2-10,4 0-3,4-3-131,0-7-292</inkml:trace>
  <inkml:trace contextRef="#ctx0" brushRef="#br0" timeOffset="13530.07">9672 5320 1094,'0'0'79,"0"0"-77,0 0 92,0 0 54,0 0-63,0 0-22,-25-14-11,25 14-2,1 0-9,11 0-13,8 0-3,9 0-10,9 0-9,8-4-6,3-4-17,-2 4-78,-6 0-93,-10 1-154,-15 3-278</inkml:trace>
  <inkml:trace contextRef="#ctx0" brushRef="#br0" timeOffset="13689.08">9746 5409 835,'0'0'480,"0"0"-477,0 0 69,0 0 58,0 0-61,61 6-50,-19-3-19,4-3-159,-5 0-316</inkml:trace>
  <inkml:trace contextRef="#ctx0" brushRef="#br0" timeOffset="17864.22">11038 5099 395,'0'0'133,"0"0"-109,0 0 87,0 0 13,0 0-1,0 0-38,0 0-16,-50 7 10,50-7 14,2 0-24,16 0-2,15 0-12,12 0-12,5 0-28,0 0-7,-7 0 1,-9-4-1,-10 3 0,-11-1-7,-7 1 1,-4 1-2,-2 0 5,0 0-1,-1 0-2,-11 10 0,-3 7 0,-4 10 12,-2 5 8,-1 11 4,-3 5-7,-5 1 6,-2-2-11,-2-5-11,3-8 0,7-9-3,10-6-25,7-10-45,7-6-24,0-3-107,10-7-92,14-13-348</inkml:trace>
  <inkml:trace contextRef="#ctx0" brushRef="#br0" timeOffset="18076.29">11029 5340 1285,'0'0'170,"0"0"-165,0 0 4,61-12 48,-38 12-15,2 0-21,3 0-21,-2 4 0,0-3-2,1-1-34,4 0-43,4 0-153,-3-1-145,-2-4-281</inkml:trace>
  <inkml:trace contextRef="#ctx0" brushRef="#br0" timeOffset="18292.94">11525 5298 359,'0'0'1009,"0"0"-998,0 0 60,0 0 35,0 0-53,0 0-35,8-8-18,-8 14-2,-2 1 1,-4-1-24,2-1-38,1-4-82,1-1-137,2 0-255</inkml:trace>
  <inkml:trace contextRef="#ctx0" brushRef="#br0" timeOffset="18628.96">11788 5160 1205,'0'0'131,"0"0"-90,0 0-41,0 0 39,0 0-39,0 0-1,-62 46-4,48-19-1,6-1-7,5-5-15,3-5 20,0-6 8,14-5 2,10-1 63,6-2 20,3 1-11,-1 1 11,-7-1-34,-5 4-28,-8 4-11,-3 2-11,-8 0 0,-1 3-1,-10-1 0,-14-3-1,-4-1-16,-4-5-30,2-4-26,3-2-3,6 0-9,7-9-98,8-6-107,6-4-301</inkml:trace>
  <inkml:trace contextRef="#ctx0" brushRef="#br0" timeOffset="18803.09">11829 5186 1155,'0'0'315,"0"0"-311,72-37 9,-37 32 31,5 4-33,5 1-11,1 0-32,2 4-152,-4 2-165,-3-4-621</inkml:trace>
  <inkml:trace contextRef="#ctx0" brushRef="#br0" timeOffset="18960.05">12382 5184 349,'0'0'1239,"0"0"-1239,0 0 0,0 0 25,-33 60 33,-2-24 5,-3 0-40,6-3-21,8-8-2,9-4-23,6-3-94,5-5-85,4-8-247</inkml:trace>
  <inkml:trace contextRef="#ctx0" brushRef="#br0" timeOffset="19140.13">12210 5243 998,'0'0'502,"0"0"-500,0 0 46,0 0 40,0 0-58,0 0 9,38 55-2,-26-22-25,1-3-8,-1-1-4,4-4-5,0-4-90,1-3-106,0-8-266</inkml:trace>
  <inkml:trace contextRef="#ctx0" brushRef="#br0" timeOffset="19335.1">12585 5259 1489,'0'0'66,"0"0"-64,0 0 75,0 0-23,0 0-28,-5 56-4,-3-20-17,3-2-3,3-4-2,2-2-54,0-4-57,4-4-49,6-6-144,5-11-139</inkml:trace>
  <inkml:trace contextRef="#ctx0" brushRef="#br0" timeOffset="19626.1">12779 5301 1447,'0'0'25,"0"0"-22,0 0 87,0 0-67,0 0-23,0 0 10,4 79-10,-4-52-1,4-5-1,13-6-12,3-7-1,5-5 4,-1-4 2,-2-7 9,-2-11 4,-4-9 4,-9-1 15,-5-3 11,-2-2 6,-9 1-15,-9 2-20,0 3-5,6 10-3,2 9-20,6 6-24,3 2-66,-4 12-143,-3 5-19,-6 0-220</inkml:trace>
  <inkml:trace contextRef="#ctx0" brushRef="#br0" timeOffset="19860.44">13166 4988 1439,'0'0'27,"0"0"-27,0 0 32,0 0 9,66-20-29,-53 29-12,2 0-42,6-2-86,2-5-121,0-2-208</inkml:trace>
  <inkml:trace contextRef="#ctx0" brushRef="#br0" timeOffset="20197.51">13436 4868 1330,'0'0'66,"0"0"-65,0 0 78,0 0-34,0 0-45,0 0-4,14 29 1,-14-6-3,0-4-14,14-3 5,3-7 5,8-5 4,4-4 6,4-4 2,2-11 2,2-4 11,-6-4 15,-4 2-3,-9 2 1,-11 4 13,-5 2-20,-2 2 23,-6 4-2,-8 3-8,-3 4-5,2 0-8,-1 20-4,0 11-4,4 12-3,4 5 0,6 6-10,2 2 0,0 0-33,-3-2-192,-10-8-319</inkml:trace>
  <inkml:trace contextRef="#ctx0" brushRef="#br0" timeOffset="21212.28">2731 6111 1604,'0'0'50,"0"0"-42,0 0-4,-6 55 30,-6-10 23,-4 2-38,3-7-16,1-3-3,1-7-34,6-5-121,1-10-147,-1-11-368</inkml:trace>
  <inkml:trace contextRef="#ctx0" brushRef="#br0" timeOffset="21393.1">2520 6100 1364,'0'0'29,"0"0"4,23-70 102,4 57-50,10 3-43,8 5-24,5 5-17,4 0-1,5 0-79,0 2-46,-1 7-111,-6 4-270</inkml:trace>
  <inkml:trace contextRef="#ctx0" brushRef="#br0" timeOffset="21650.97">3030 6289 1087,'0'0'50,"0"0"-48,-46 57 102,32-30-41,10-2-30,4-2-23,2-8-8,19-6 1,3-5 1,2-4 10,1-7 7,-4-12 25,-5-6 5,-2-6 21,-7 0-23,-6 4-12,-3 0-18,0 3-10,-15 7-9,-4 3-26,0 11-50,4 3-45,4 6-137,8 8-205</inkml:trace>
  <inkml:trace contextRef="#ctx0" brushRef="#br0" timeOffset="22266.93">3300 6284 1433,'0'0'38,"0"0"-31,0 0-7,0 0 7,0 0 2,9 71-9,-9-48-8,-6 0-68,-3-4-57,-1-7-35,8-6 26,2-6 48,0-7 94,13-12 54,4-3 58,0-3 27,0 0-12,-1 4-5,-4 4-47,-6 6-15,-2 4-7,-1 5-16,-3 2-36,0 0-1,0 1-24,0 7-4,2-1 6,-2 3 1,0-3 1,0-1 14,0-2 5,0-2 0,0 0 1,0-2 0,0 0 0,0 0 1,0 0 3,0 0 1,0-2-1,0-7-4,0-7-1,7-4 0,2-6-3,-2-3 4,2 2 2,-4 0 1,-1 5 21,-2 4 20,-2 7 5,0 6-5,0 3 3,0 2-15,0 7-20,-9 22-11,0 13 1,-7 7 5,-2 5-5,-1-4 0,1-5 1,7-7-3,5-8-12,5-8-66,1-7-92,0-8-72,0-5-152,1-2-344</inkml:trace>
  <inkml:trace contextRef="#ctx0" brushRef="#br0" timeOffset="22412.59">3310 6386 977,'0'0'289,"0"0"-268,0 0 164,77-52-123,-48 43-26,5 5-36,5 2-3,-2 2-78,-1 0-163,-4 0-204</inkml:trace>
  <inkml:trace contextRef="#ctx0" brushRef="#br0" timeOffset="22907.35">3708 6311 1338,'0'0'13,"0"0"89,0 0-27,-62 5-58,37 17-10,3 7-6,11 0-1,6 0-29,5-3-36,0-10-64,9-6 36,8-10 41,2 0 52,4-18 9,1-9 54,-3-2 20,3-3 24,-9 4-24,-2 7-23,-7 8-7,-4 8-29,-2 5-13,0 1-11,0 21-23,0 7 19,-1 6 2,1 0 0,0-6-11,10-5-7,8-9-9,5-10 18,6-5 3,5-6 4,0-17-1,3-5 0,-3-6 3,-4-5 2,-1-3 1,-4-6-1,-2-6 2,-4-4-2,-11 5 15,-6 12-2,-2 15 29,0 18 5,-11 8-21,-9 16-26,-6 24 1,-3 13 0,1 9-1,6 2-2,6-6 2,9-5-6,7-8-48,0-5-65,10-9-140,12-10-249</inkml:trace>
  <inkml:trace contextRef="#ctx0" brushRef="#br0" timeOffset="23609.48">4388 6377 1539,'0'0'24,"0"0"58,0 0 24,0 0-84,0 0-16,0 0-5,7 68 3,-12-35-4,-3-6-12,0-5-45,2-6-46,4-10 0,2-6-1,3-8 82,16-17 22,13-10 2,4-4 51,5 0 22,1 7 7,-7 7-9,-9 10-20,-8 9-17,-7 6-20,-6 11-16,-3 14 3,-2 7-3,0 2 0,-11-2-2,-3-2-19,0-9-24,5-8-20,3-7 4,5-6 37,1-9 24,0-14 7,10-7 16,8-5 28,2 3 6,6 2-5,-2 6-22,-3 10-8,-3 6 0,-2 8-16,-1 5-5,-5 17-2,-5 7 2,-5 6-3,0 1 1,-4-3-21,-9-3-22,0-6-42,4-6-61,5-10-129,4-8-228</inkml:trace>
  <inkml:trace contextRef="#ctx0" brushRef="#br0" timeOffset="24180.18">4922 6373 541,'0'0'782,"0"0"-770,0 0 79,0 0-54,0 0-24,0 0 2,5 79-15,-18-50 0,-3-5-17,2-5-75,0-6-10,6-9-34,7-4 18,1-7 113,5-13 5,13-7 92,5-2 51,2-1 5,0 4-47,-2 4-29,-2 9 0,-6 7-13,2 6-38,-4 0-18,1 17-3,-5 5-4,-4 3-7,-5 2-35,0 1-7,-10-5 11,-4-4 3,7-6-10,3-8-9,2-5 13,2 0 45,0-6 27,0-8-14,9-1 21,2-1-8,-2 3-13,0 2-7,0 1-5,1 3 0,1 3-1,-2 1-1,3 2-8,2-1-15,1 2-9,4 0 15,-4 0 2,-3 5 6,-5 4 0,-5 1 7,-2 4 0,0-1 3,0 3 0,-5-4 0,-1-2 0,2-1-1,1-2-10,0-3-49,1 3-20,-2 0-62,2-1-57,2-3-124</inkml:trace>
  <inkml:trace contextRef="#ctx0" brushRef="#br0" timeOffset="24502.24">5606 6340 1021,'0'0'216,"87"-110"-210,-49 44 132,-6-1-48,-12 6-19,-11 11-2,-9 18-52,-5 17-8,-17 15-9,-9 11-10,-4 28 4,-1 23 6,3 20 0,4 12 0,2 8 1,-1-6-1,2-9 12,2-10 7,3-16-15,6-15-4,2-13-26,3-14-68,-1-12-107,4-7-32,-3-1-129,2-13-166</inkml:trace>
  <inkml:trace contextRef="#ctx0" brushRef="#br0" timeOffset="24632.28">5355 6627 842,'0'0'168,"0"0"75,0 0-29,0 0-153,71-46 8,-24 39-58,10-1-11,10-2-101,10-3-267,14-6-614</inkml:trace>
  <inkml:trace contextRef="#ctx0" brushRef="#br0" timeOffset="25142.15">6494 6595 1027,'0'0'437,"0"0"-424,0 0 163,0 0-80,0 0-47,0 0-30,74-12-16,-41 10-3,-2 2-58,-3 0-147,-11 0-145,-8 0-361</inkml:trace>
  <inkml:trace contextRef="#ctx0" brushRef="#br0" timeOffset="25274.19">6512 6692 1444,'0'0'41,"0"0"40,0 0 40,0 0-108,68 0-13,-28-2-127,4 0-210,0-3-401</inkml:trace>
  <inkml:trace contextRef="#ctx0" brushRef="#br0" timeOffset="25485.71">7189 6472 1559,'0'0'19,"0"0"80,0 0 29,0 0-100,0 0-7,-65 33-6,37 5-7,3 2-7,3-2-2,3-3-16,2-5-45,5-5-144,5-11-144,7-11-400</inkml:trace>
  <inkml:trace contextRef="#ctx0" brushRef="#br0" timeOffset="25681.14">7088 6526 1250,'0'0'56,"0"0"73,0 0 63,0 0-66,0 0-76,65-14-42,-45 49 9,1 3 6,1-2-10,2-3-13,1-7-1,-2-5 1,-1-7-23,-4-8-45,0-6-106,-3-2-78,3-17-87,-1-8-129</inkml:trace>
  <inkml:trace contextRef="#ctx0" brushRef="#br0" timeOffset="25863.46">7444 6408 964,'0'0'247,"0"0"-117,0 0 97,0 0-97,0 0-34,0 0-73,-17-3-17,10 42 17,-3 3 2,1 2-13,-2-3-8,3-5-4,1-6 0,1-5-32,4-7-67,2-6-144,0-6-231</inkml:trace>
  <inkml:trace contextRef="#ctx0" brushRef="#br0" timeOffset="26105.79">7827 6512 1590,'0'0'124,"0"0"-115,0 0 65,0 0-38,0 0 0,-2 71-8,-12-40-20,0-2-5,3-4-3,5-5-5,2-4-37,2-6-32,2-5-128,0-5-89,0 0-138</inkml:trace>
  <inkml:trace contextRef="#ctx0" brushRef="#br0" timeOffset="26268.27">7765 6507 958,'0'0'290,"0"-58"-202,9 36 136,0 6-98,1 5-51,1 4-32,1 5-35,3 2-8,4 0-2,1 0-33,0 11-110,1 1-106,-10 3-237</inkml:trace>
  <inkml:trace contextRef="#ctx0" brushRef="#br0" timeOffset="26481.67">7675 6725 748,'0'0'611,"0"0"-605,0 0 149,0 0-3,0 0-50,0 0-57,70 27-19,-42-27-14,3 0-12,0-2-14,1-6-106,0-2-186,1-1-488</inkml:trace>
  <inkml:trace contextRef="#ctx0" brushRef="#br0" timeOffset="26941.97">8484 6696 1130,'0'0'118,"0"0"121,0 0-51,0 0-82,0 0-47,0 0-25,36-11-9,-19 9-12,5 2-5,1 0-6,3-2-1,-2 2-1,-6 0-15,-2 0-31,-8 0-49,-4 0-142,-4 0-172,2 0-420</inkml:trace>
  <inkml:trace contextRef="#ctx0" brushRef="#br0" timeOffset="27194.89">8471 6810 1424,'0'0'66,"0"0"-44,0 0 143,0 0-80,0 0-22,0 0-32,7 7-15,13-5 6,10-1-6,4-1-9,4 0-7,-4 0-18,-1 0-34,-6-3-80,-7-3-138,-8 2-255</inkml:trace>
  <inkml:trace contextRef="#ctx0" brushRef="#br0" timeOffset="28814.02">9704 6520 752,'0'0'193,"0"0"-182,-71 0 127,38 4-21,-1 15-66,-1 10-7,-1 9-20,4 6 1,4 0-7,8-2-6,9-5-2,11-10-10,7-9 2,25-12 3,15-6 17,12-8 1,5-15 7,0-4-1,-6-4-12,-7-2 9,-4-2-14,-10 3-2,-9-1-9,-13 3 0,-15-1-1,-2 0-12,-25 4-15,-9 1-5,-3 1 23,3 1 6,5 1-13,5-1-8,5-1 10,6 2 12,5 4-1,3 4 1,3 7 2,4 6 1,-3 2 0,3 4 0,0 17-1,-1 16 34,1 15 20,0 12 12,0 9-5,8 5 6,-6 0-19,-2-3-31,0-4 2,-10-4-13,-5-7-6,-3-9 0,4-7-18,3-13-86,8-14-85,3-11-139,6-6-267</inkml:trace>
  <inkml:trace contextRef="#ctx0" brushRef="#br0" timeOffset="29074.12">9963 7017 1274,'0'0'178,"0"0"-148,0 0 142,0 0-87,0 0-46,0 0-11,-41 60-16,26-37-6,4-2-4,6-2-2,3-4-31,2-3-87,0-5-69,0-6-131,2-1-237</inkml:trace>
  <inkml:trace contextRef="#ctx0" brushRef="#br0" timeOffset="29269.95">9842 6957 1134,'0'0'92,"0"0"0,0 0 100,0 0-109,66-14-10,-40 14-21,1 0-28,-2 0-16,0 0-8,-1 0-19,5 0-127,1-10-135,1-4-333</inkml:trace>
  <inkml:trace contextRef="#ctx0" brushRef="#br0" timeOffset="29736.21">10614 6576 967,'0'0'43,"0"0"37,1-71 88,-2 45-69,-14 2-29,-4 5-36,-6 7-27,-2 9-7,-1 3 0,-1 15-3,5 12 0,7 7-3,10 4 1,7 1-5,0-6-6,14-4 13,-2-7-2,5-7 5,-2-3 1,4-5 13,1 1 25,1 0 7,-4-1 10,-3 3-1,-8 3-18,-6 2-22,0 3-8,-20-1-3,-6-1-4,-5-5-6,-1-3-60,3-5-12,5-3-19,9-2-26,8-11 23,7-3 16,0 0-3,14 2-58,5 3-174</inkml:trace>
  <inkml:trace contextRef="#ctx0" brushRef="#br0" timeOffset="30008.25">10726 6849 1466,'0'0'23,"0"0"-5,0 0 80,0 0-1,-11 56-14,-3-31-55,2 0 3,4 2-14,2-3-11,3 0-3,2-4-2,-1-4-1,1-2-7,1-5-30,0-4-50,-3-5-90,-1 0-51,1-10-59,-1-10-342</inkml:trace>
  <inkml:trace contextRef="#ctx0" brushRef="#br0" timeOffset="30207.92">10632 6855 937,'0'0'410,"0"0"-380,0 0 136,0 0-94,0 0-5,64-4-29,-38 4-32,8 0-6,5-4-44,3-3-130,-5-1-248</inkml:trace>
  <inkml:trace contextRef="#ctx0" brushRef="#br0" timeOffset="30568.1">11195 6799 110,'0'0'1065,"0"0"-1008,0 0 158,0 0-57,0 0-44,0 0-37,45 3-41,-8-2-10,8-1-15,1 0-11,-1 1-7,-3 1-47,-6-1-161,-6-1-218,-10 0-586</inkml:trace>
  <inkml:trace contextRef="#ctx0" brushRef="#br0" timeOffset="30744.99">11452 6698 1366,'0'0'49,"0"0"63,0 0 17,0 0-67,-68 61 11,49-19-40,3 0-22,2-3-3,4-3-5,3-2-3,0-3-33,4-4-117,2-10-190,1-7-443</inkml:trace>
  <inkml:trace contextRef="#ctx0" brushRef="#br0" timeOffset="31416.9">12176 6581 104,'0'0'1176,"0"0"-1162,39-57 70,-38 50 40,-1 2-49,-4 5-8,-19 8-57,-15 17-8,-5 11 0,-3 10-1,5 4-1,6-2 0,10-2 1,10-9-1,12-9 0,3-11 0,28-9 1,13-8 0,11-3 6,3-16-4,-7-5-3,-7-3 5,-8-5-3,-6-1-1,-7 0 0,-9-2 0,-10 0-1,-1-2-10,-15-3-18,-9 0-11,-4 4 17,1 2 4,2 6 6,6 7 9,5 4 3,6 6 1,3 6 10,3 5 24,2 5-5,0 23-27,0 13 16,1 13 24,-1 7-18,0 5-3,-2 1-5,-11 2 0,-1-3 2,-2-4 9,3-6 1,1-8-10,5-8-10,2-6-7,1-11-2,3-3-7,1-5-42,0-6-106,0-3-108,6-6-172</inkml:trace>
  <inkml:trace contextRef="#ctx0" brushRef="#br0" timeOffset="31642.28">12299 7042 1417,'0'0'153,"0"0"-135,0 0 113,0 0-83,0 0-6,0 0 0,-33 78-34,21-52 4,2-5-12,3-2 0,5-4-15,1-5-61,1-6-131,0-3-78,3-1-258</inkml:trace>
  <inkml:trace contextRef="#ctx0" brushRef="#br0" timeOffset="31970.1">12254 6988 415,'0'0'416,"0"0"-243,0 0 57,0 0-38,0 0-48,0 0-20,1-5-39,11 1-38,6-1-13,5 1-11,3 0-6,1-2-14,-2 2-3,-1-3-10,3 1-38,-1-2-153,0-1-313</inkml:trace>
  <inkml:trace contextRef="#ctx0" brushRef="#br0" timeOffset="32780.22">12239 7042 843,'0'0'85,"0"0"1,0 0 80,0 0-58,0 0 31,0 0-55,0 0-31,19-65-16,6 44 7,0-2 4,-3 4-2,-8 0-12,-2 3-9,-3 3-8,-3 2-10,-2 5-4,-1 3-2,-2 3 0,0 0 3,2 5-4,2 14 1,-1 10-1,-4 9 4,0 7-2,-7 1-1,-10-1 2,-2-4-2,0-7 0,1-4-1,4-8 0,1-6-1,6-5-10,4-3-15,1-5-32,2-1-34,-1 0-23,-3 2-47,0 1-47,-3-1-126,-2 0-185</inkml:trace>
  <inkml:trace contextRef="#ctx0" brushRef="#br0" timeOffset="32998.08">12076 7283 417,'0'0'605,"0"0"-548,0 0 155,0 0-31,0 0-67,0 0 4,-24 0-32,31 0-30,15-5-24,12-3-24,10 0-8,6-1-5,7-1-51,5-2-174,6-3-237</inkml:trace>
  <inkml:trace contextRef="#ctx0" brushRef="#br0" timeOffset="33470.83">12968 6583 753,'0'0'480,"0"0"-471,0 0 165,31-59-63,-31 49-35,-4 1-19,-15 3-45,-8 4-12,-8 2-2,-2 6-7,-2 17-5,5 6 0,8 6 5,7 2 4,14-1 3,5-5 2,5-6 0,15-4 12,0-2 33,1-1 13,-3-3-10,-5 0-17,-4-1-14,-6-1-10,-3 1-4,0-1-1,-10 0 0,-8-1-2,-4-5-13,-3-3-21,0-4-30,3 0-30,8-2 2,9-10-17,5-1-76,12-2-74,16 0-235</inkml:trace>
  <inkml:trace contextRef="#ctx0" brushRef="#br0" timeOffset="33663.11">13095 6873 1512,'0'0'35,"0"0"80,0 0 13,13 59-74,-14-29-6,-12 3-24,-1-2-14,0-3-9,4-6-1,2-3-23,6-7-55,2-4-152,1-8-218</inkml:trace>
  <inkml:trace contextRef="#ctx0" brushRef="#br0" timeOffset="34557.94">14394 6655 1117,'0'0'224,"0"0"-194,0 0 125,0 0-86,0 0-42,0 0-19,-63 58 1,44-19-7,6 1 1,10-2-3,3-5 0,10-8 0,12-7 0,4-8 0,3-8 2,-2-2 6,2-13 1,-3-8 4,-1-5-3,-5-4-5,-6-1-4,-5 1 0,-6-2-1,-3 0-9,0 4-27,-5 3-21,-2 8 33,0 7-16,3 6 16,-2 3-4,0 1-2,-5 0 15,-1 0 8,0 3 4,1-1 3,7 1 0,1-3 5,3 0 32,0 0 7,1 0 12,17-6-12,8-5-29,9-3-10,4-2 5,1-2-1,-5-2-8,-5-1 6,-7-1 13,-9-2-6,-5-1-4,-6-1 5,-3-3-7,-2 2 1,-13 6-7,-8 8-2,-5 13-1,-3 1-7,-1 25 2,4 12 4,8 9-1,6 8 3,8-2 2,5-3 8,1-5 8,0-5 7,0-3-2,0-5-11,-4-5-3,-2-4-7,-3-6-2,-3-3-2,-5-3-43,-5-2-38,-5-3-64,-4-2-82,-2-4-85,-3-2-257</inkml:trace>
  <inkml:trace contextRef="#ctx0" brushRef="#br0" timeOffset="34722.96">13964 6801 1286,'0'0'82,"-25"60"-79,18-18 153,5 7-72,2 1-16,0-2-53,4-5-13,13-10-2,7-8-14,8-8-90,10-9-72,5-8-108,1-2-321</inkml:trace>
  <inkml:trace contextRef="#ctx0" brushRef="#br0" timeOffset="34964.13">14952 6643 1375,'0'0'85,"103"-4"-35,-58 23 131,-9 13-74,-10 8-47,-11 10-19,-12 4-3,-8 4-6,-29 1-5,-20-2-17,-15-3-4,-7-9-6,1-10-6,9-6-53,13-13-31,19-11-183,17-5-315</inkml:trace>
  <inkml:trace contextRef="#ctx0" brushRef="#br0" timeOffset="35440.01">16402 6585 442,'0'0'280,"0"0"41,0 0-47,0 0-12,0 0-85,0 0-93,-55-26-45,52 55-24,-6 12 15,-2 7-10,-3 0-14,1-5-6,2-3 0,4-5-19,4-7-54,3-7-108,0-12-224,7-9-359</inkml:trace>
  <inkml:trace contextRef="#ctx0" brushRef="#br0" timeOffset="35628.41">16370 6587 1307,'0'0'29,"0"0"93,0 0 27,0 0-98,66 28 19,-34 12-7,-1-3-33,-1 1-8,-3-6-17,-2-5-5,-2-7 0,-2-5-20,-5-9-57,-1-6-103,-1 0-97,0-19-279</inkml:trace>
  <inkml:trace contextRef="#ctx0" brushRef="#br0" timeOffset="35815.23">16695 6472 915,'0'0'539,"0"0"-497,0 0 117,0 0-36,0 0-88,0 0-17,-18 58 19,7-2-11,3-3-16,2-2-4,3-5-6,3-6-1,0-7-51,10-8-119,6-12-240,1-9-780</inkml:trace>
  <inkml:trace contextRef="#ctx0" brushRef="#br0" timeOffset="36032.51">17064 6541 1221,'0'0'317,"0"0"-311,0 0 63,0 0 17,0 0-2,-4 82-43,-6-44-31,3-2-4,4-4-3,2-4-3,0-3-31,1-6-119,-4-8-168,-2-9-309</inkml:trace>
  <inkml:trace contextRef="#ctx0" brushRef="#br0" timeOffset="36218.9">16987 6495 1382,'0'0'24,"0"0"21,59-65 94,-30 56-62,5 9-43,0 0-34,-4 8-5,-7 8-75,-7 7-87,-10 1-229,-6 0-355</inkml:trace>
  <inkml:trace contextRef="#ctx0" brushRef="#br0" timeOffset="36382.98">17009 6786 400,'0'0'790,"0"0"-752,0 0 143,0 0-32,0 0-57,0 0-27,31 31-44,-1-31-8,5 0-13,3-6-99,1-6-221,0-5-658</inkml:trace>
  <inkml:trace contextRef="#ctx0" brushRef="#br0" timeOffset="36625.91">17579 6732 1429,'0'0'176,"0"0"-176,0 0 146,0 0-88,83-42-30,-52 42-19,0 0-9,-6 2-22,-8 8-180,-9 3-244</inkml:trace>
  <inkml:trace contextRef="#ctx0" brushRef="#br0" timeOffset="36770.89">17564 6879 1340,'0'0'159,"0"0"-155,0 0 77,0 0-37,0 0-44,73-20-62,-36 20-165,13 0-184</inkml:trace>
  <inkml:trace contextRef="#ctx0" brushRef="#br0" timeOffset="37370.18">18533 6562 1006,'0'0'411,"0"0"-399,7-63 68,-7 54 36,-11 9-48,-13 2-28,-9 26-38,-8 18 0,-5 17 0,1 10 4,6 2-6,10-5-1,10-9 0,13-14 1,6-17-1,16-14 1,20-16-6,10-8 6,7-23-2,-1-12 1,-5-8-10,-8-3-16,-5-1 1,-9-2-11,-11 0-6,-9-2-12,-5-4-42,-12-1-28,-11 3 101,1 7 24,1 12 16,5 8 105,5 12-32,4 9-1,5 9 13,-1 4-32,-3 27-47,-1 25-19,-5 26 26,0 21-6,-3 14-8,-1 0-3,-4-3 4,2-11 1,2-15-12,6-15-5,5-21-5,5-14-35,0-15-65,14-10-123,4-9-96,1-3-279</inkml:trace>
  <inkml:trace contextRef="#ctx0" brushRef="#br0" timeOffset="37576.95">18650 7089 1195,'0'0'369,"0"0"-352,0 0 1,5 64 45,-10-37-17,-6 0-31,-2-3-15,3-2-17,3-8-106,3-7-113,1-7-103,3 0-338</inkml:trace>
  <inkml:trace contextRef="#ctx0" brushRef="#br0" timeOffset="37750.13">18587 7094 1020,'0'0'416,"0"0"-371,0 0 142,0 0-81,0 0-57,63-59-33,-32 55-12,4 2-4,1 0-49,-3-1-167,-2-3-170,-6-2-728</inkml:trace>
  <inkml:trace contextRef="#ctx0" brushRef="#br0" timeOffset="38129.28">19251 6507 1242,'0'0'210,"4"-55"-208,-4 37 43,-14 9 29,-9 9-31,-9 0-43,-4 22-5,-4 12 0,8 8-2,9 6-3,16-3-3,7-1 10,17-8 3,10-7 2,4-6 30,-1-6 47,-1-3 2,-8-1-28,-5-3-22,-9-1-22,-7 1-5,0 1-2,-16 1 0,-12-1-2,-6-4-5,0-3-23,2-4-30,8 0-46,7 0-17,11-8 10,6-3-73,2 2-28,15 1-136</inkml:trace>
  <inkml:trace contextRef="#ctx0" brushRef="#br0" timeOffset="38385.14">19379 6930 1409,'0'0'107,"0"0"-72,0 0 126,0 0-107,0 0-6,0 0-18,-15 72-2,8-47-13,1 0-9,3-4-1,2 0-5,0-4-1,1-2-25,-1-5-53,1-4-154,0-6-119,0 0-327</inkml:trace>
  <inkml:trace contextRef="#ctx0" brushRef="#br0" timeOffset="38589.13">19294 6908 1135,'0'0'262,"0"0"-223,0 0 158,0 0-89,0 0-55,0 0-30,89-34-22,-52 34-1,1 0-24,1 0-127,4-4-161,7-9-269</inkml:trace>
  <inkml:trace contextRef="#ctx0" brushRef="#br0" timeOffset="38931.02">19815 6748 94,'0'0'846,"0"0"-794,0 0 128,0 0 22,0 0-45,0 0-37,25-2-55,8 2-23,13-2-15,3 0-16,1-1-11,-5 1-4,-7 1-80,-7 0-135,-11-2-215</inkml:trace>
  <inkml:trace contextRef="#ctx0" brushRef="#br0" timeOffset="39106.07">20040 6625 1537,'0'0'75,"0"0"-48,0 0 138,0 0-111,0 0-33,0 0-17,-40 67 5,15-13-1,2-4-8,2 0-3,5-3-40,13-4-133,3-7-210,17-8-557</inkml:trace>
  <inkml:trace contextRef="#ctx0" brushRef="#br0" timeOffset="39710.05">20668 6602 1259,'0'0'50,"0"0"-49,0 0 95,-21-55-33,-10 55-32,-10 8-16,-4 20-10,1 10-4,8 4 8,13-1 1,14-1-5,9-8-1,11-7-3,17-7 10,12-9 12,6-7 5,3-2 0,-1-10-19,-6-15-5,-5-9-4,-9-4-4,-8-6-34,-8-2 2,-9-2 0,-3-7 8,-5-1 13,-11-1 14,-2 7 1,1 16 11,3 13 32,1 14 16,-1 7-16,-5 10-11,-3 25-10,-4 15 4,0 17 11,0 9-21,4 4 6,8 0-13,7-6 0,7-5-8,2-9-1,12-8-13,2-8-51,0-8-95,-3-10 23,-1-10-143,1-5-87,-3-6-60</inkml:trace>
  <inkml:trace contextRef="#ctx0" brushRef="#br0" timeOffset="39989.26">20667 7033 509,'0'0'593,"0"0"-518,0 0 114,44-65-46,-29 59-55,0 4-17,-1 2-34,-1 11-25,-3 11-3,-8 8-7,-2 2-2,-12 0-3,-11-1-20,-6-5-9,5-6 1,7-6 15,6-6 10,11-4 6,0-3 0,25-1 21,9 0 11,8-3-20,3-7-12,-4-3-106,-3-1-193,-4-4-396</inkml:trace>
  <inkml:trace contextRef="#ctx0" brushRef="#br0" timeOffset="40406.93">21328 6652 1196,'0'0'102,"4"-56"-100,-10 36 63,-15 3 19,-8 9-68,-5 7-12,-5 1-4,1 11-1,5 11 0,11 10-5,17 7 2,5-1 4,20 0 7,10-3 44,1-5 25,-2-4 3,-5-3-20,-9-3-27,-4-2-9,-7-2-15,-4-4-3,0-2-2,-10-1-2,-9-5 1,-7-2-2,-5-2-12,-3 0-19,4-9-14,5-3-16,9 0 4,7 3-13,9 2-44,0 5-60,14 2-107,11 0-228</inkml:trace>
  <inkml:trace contextRef="#ctx0" brushRef="#br0" timeOffset="40724.2">21385 6975 1081,'0'0'17,"0"0"87,0 0 27,0 0-52,0 0-21,0 0-30,67-47 17,-45 47 22,-2 0-19,-4 11-13,-8 12-24,-8 8-8,0 4-1,-21 1-2,-9-1 0,-5-3-21,0-6-27,7-8-1,11-8 36,11-8 13,6-2 1,10-5 62,26-12-5,14-4 5,20-2-38,8 2-25,2 7-22,-10 5-182,-16 5-373</inkml:trace>
  <inkml:trace contextRef="#ctx0" brushRef="#br0" timeOffset="43299.11">8150 8480 119,'0'0'1126,"0"0"-1071,0 0 106,0 0 6,0 0-48,0 0-72,0 0-23,61-8-2,-32 6-9,-2-1-6,0 2-7,-2 1 0,-3-3-14,-1 1-42,-1 0-89,-4 1-94,-5 1-102,-4 0-131</inkml:trace>
  <inkml:trace contextRef="#ctx0" brushRef="#br0" timeOffset="43477.14">8148 8587 1195,'0'0'112,"0"0"53,0 0-12,0 0-48,0 0-52,0 0-37,54 0-16,-31 0-41,0 0-168,-3 0-214</inkml:trace>
  <inkml:trace contextRef="#ctx0" brushRef="#br0" timeOffset="46948.99">9274 8336 840,'0'0'29,"0"0"-25,0 0 106,0 0-21,0 0-5,0 0-25,-9 4-7,9-4 24,11 0-6,10 0-22,6 0-6,4 0-24,1 0 6,0 0-6,-4-2-6,-2-3-3,-5 0-1,-7 0-1,-4 4 2,-7-1 1,-3 2 6,0 0 1,0 0-7,0 3-1,0 14-1,-8 7 16,-1 6-7,-3 3 12,0 2-18,-2 1-7,-3-2-3,2-5-1,1-6 0,5-6-45,2-5-63,5-5-12,-1-4-103,-1-3-183,-1 0-378</inkml:trace>
  <inkml:trace contextRef="#ctx0" brushRef="#br0" timeOffset="47254.09">9258 8533 868,'0'0'281,"0"0"-226,0 0 126,0 0-76,70-16-15,-38 13-19,5-1-31,2 0-11,1-1-13,-1 2-12,-5 2-4,-4 0-32,-8 1-72,-5 0-80,-8 0-102,-5 0-239</inkml:trace>
  <inkml:trace contextRef="#ctx0" brushRef="#br0" timeOffset="47561.49">9729 8523 956,'0'0'60,"0"0"30,0 0 96,0 0-45,0 0-56,0 0-35,3 0-6,-3 2-7,0 4-14,-3 1-14,-4-1-4,0-2-2,3-1-2,0-3 0,4 0 0,0 0-1,0 0-17,0-5-55,8-8-84,9-1-243</inkml:trace>
  <inkml:trace contextRef="#ctx0" brushRef="#br0" timeOffset="47962.31">9948 8348 1156,'0'0'162,"0"0"-161,0 0 90,0 0-52,0 0-30,0 0-5,-33 17-4,23 5 0,0 5 1,1 1-1,2-1 0,3-5-2,4-5-2,0-8-8,2-5-2,9-4 14,5 0 8,-2-2 19,2-7 15,3 3 23,-4 3 3,1 3-21,-5 0-14,-1 6-11,-3 8-12,-5 4-7,-2 1 5,0 2-6,-6-2 0,-8-4-2,0-2-4,0-3-23,1-5-39,1-5-47,0 0-51,3-5-84,4-11-242</inkml:trace>
  <inkml:trace contextRef="#ctx0" brushRef="#br0" timeOffset="48165.14">9984 8369 1418,'0'0'107,"0"0"-106,70-29 93,-47 27-10,0 2-30,3 0-36,3 0-16,2 0-2,-1 0-13,0 0-95,-1 0-111,1-2-215</inkml:trace>
  <inkml:trace contextRef="#ctx0" brushRef="#br0" timeOffset="48331.45">10537 8322 1194,'0'0'418,"0"0"-416,0 0 53,0 0 51,-15 64-44,-12-26-19,-8 4-29,-2-4-8,2-1-6,6-3-16,5-9-53,9-5-155,7-10-197</inkml:trace>
  <inkml:trace contextRef="#ctx0" brushRef="#br0" timeOffset="48553.35">10326 8412 1561,'0'0'59,"0"0"-25,0 0 76,0 0-51,59 42-15,-38-11-22,-4 0-13,-1-3-6,-4-2 3,-2-2-6,-2-5-15,1-4-51,0-4-144,7-7-192,3-4-686</inkml:trace>
  <inkml:trace contextRef="#ctx0" brushRef="#br0" timeOffset="48758.29">10758 8470 838,'0'0'786,"0"0"-759,0 0 97,0 0-37,0 0-49,0 0-24,-9 17-6,1 12 4,2-1-1,1-2-9,5 1-2,0-4-24,0-2-52,0-5-141,11-9-198</inkml:trace>
  <inkml:trace contextRef="#ctx0" brushRef="#br0" timeOffset="49084.38">10922 8475 752,'0'0'820,"0"0"-810,0 0 49,0 0 2,0 0-48,5 56 13,-6-19-22,1-3 0,0-4-1,5-7 13,4-5-1,3-10 2,1-7 8,8-1 5,1-19-2,4-8-19,-1-5 2,-8-1-2,-6 1-4,-8 1 9,-3 6-7,-5 3 4,-11 8-9,-4 6-2,-1 8-3,0 0-7,4 0-6,5 8-15,3 2-11,8-1-56,1-1-114,0-3-151,4-4-684</inkml:trace>
  <inkml:trace contextRef="#ctx0" brushRef="#br0" timeOffset="49314.22">11145 8183 1466,'0'0'42,"0"0"-32,0 0 105,0 0-14,0 0-41,0 0-42,30-23-17,-8 18 0,3 2-1,0 0-4,1 1-57,1 0-102,-2-4-212</inkml:trace>
  <inkml:trace contextRef="#ctx0" brushRef="#br0" timeOffset="49713.7">11463 8027 1485,'0'0'117,"0"0"-112,0 0 134,0 0-66,0 0-53,0 0-19,21-8-1,-21 26 0,0 3 5,0 2-5,-3 1-2,-1-2 2,4-2 1,0-3-1,0-5 0,9-3 0,6-5 0,7-3 0,4-1-8,0-1-5,-1-12 0,-5-3 1,-4 1 12,-4-3 0,-4 0 2,-3 0 3,-3 4 7,-1 3 2,-1 3-3,0 6 2,0 2 0,0 0-7,0 10-3,-10 13-2,-5 10 5,-3 5 0,1 0-2,4 0-4,4-2-1,7-3-40,2-6-172,0-6-265</inkml:trace>
  <inkml:trace contextRef="#ctx0" brushRef="#br0" timeOffset="50186">12107 8443 1185,'0'0'210,"0"0"-147,0 0 131,-70 46-67,43-25-63,-3 5-19,-3 3-28,-1 1-6,2 0-10,4-2-1,8-4-60,7-5-148,8-8-258</inkml:trace>
  <inkml:trace contextRef="#ctx0" brushRef="#br0" timeOffset="50423.24">11850 8480 1459,'0'0'36,"0"0"75,0 0 39,0 0-80,0 0-33,0 0-18,53 34 3,-35-14-2,-4 1-9,-1 3-10,-4-1-1,2 2-29,2-2-68,2-9-255,7-8-624</inkml:trace>
  <inkml:trace contextRef="#ctx0" brushRef="#br0" timeOffset="51717.11">12485 8525 678,'0'0'478,"0"0"-435,0 0 58,0 0 0,0 0-70,0 0-31,-43-15-1,28 15-27,3 0-21,7 0-1,3-3 37,2-6 13,6-4 13,14-2 50,4 2 12,1 3-7,-1 6 29,-4 4-16,-5 11-40,-4 18-26,-9 11-6,-2 4-2,-11 2-4,-13 0-3,-3-7-13,0-5-33,1-13-22,3-8 5,5-7 26,0-6 10,3 0 22,2-13 5,0-2 4,5-3 20,6 1 13,2 0 10,0 4-3,16 4-4,6 3-13,6 6-6,3 0-5,-2 6-9,-2 8-6,0 0-1,-3 1-16,0-2-48,3-5-60,3-3-97,6-5-111,3 0-372</inkml:trace>
  <inkml:trace contextRef="#ctx0" brushRef="#br0" timeOffset="52153.08">12976 8548 1052,'0'0'90,"0"0"-72,0 0-18,0 0 11,0 0 12,0 0-7,-41-47 13,41 40 75,3 2 10,11 3-44,1 2 4,3 3-3,-1 15-22,-3 9-21,-5 7-4,-9 4-12,0 3-9,-17-1-3,-8-2-1,-2-7-20,-3-7-32,1-8-24,2-7 20,6-7 21,3-2 12,9-7 22,7-11 2,2-2 25,0-2 27,8 3 12,4 6-5,2 2-24,-1 7-20,3 4-10,1 0-5,3 7 0,-2 5 0,2 0 0,-5 0-3,-2 0-9,-4-2-10,0 1-43,1-5-28,3-1-37,6-5-159,3 0-269</inkml:trace>
  <inkml:trace contextRef="#ctx0" brushRef="#br0" timeOffset="52403.91">13375 8429 1502,'0'0'102,"0"0"-46,0 0 78,0 0-90,0 0-14,0 0-5,-14 92 7,-1-48-6,2-3-17,3-2-7,5-5-2,5-6-29,0-9-41,3-6-100,9-11-214,3-2-452</inkml:trace>
  <inkml:trace contextRef="#ctx0" brushRef="#br0" timeOffset="52636.03">13534 8463 542,'0'0'934,"0"0"-905,0 0 105,0 0 1,0 0-77,0 0-28,26 16-11,-18 12 16,-3 3-1,-5 3-18,0 6-10,-4-2-2,-8-3-4,2-3-10,2-7-53,4-6-51,4-8-173,4-7-226</inkml:trace>
  <inkml:trace contextRef="#ctx0" brushRef="#br0" timeOffset="53008.24">13868 8429 1208,'0'0'149,"0"0"-96,0 0 64,0 0-50,0 0-47,0 0-15,-55 62 4,33-18-5,5 3-3,7 1 0,7-5 1,3-6-2,5-8 1,11-9-1,3-9 1,1-5 4,-2-6 1,-4 0-1,-3-10-1,-4-7 1,-7-3-1,0-3-4,-2-1-1,-13 3-6,-2 5-7,0 8-5,3 3 7,3 5-15,5 0-31,3 6-17,3 6-72,0-1-96,0 0-328</inkml:trace>
  <inkml:trace contextRef="#ctx0" brushRef="#br0" timeOffset="53351.29">14185 8460 1516,'0'0'41,"0"0"-37,0 0-6,0 0 4,0 0 6,-64 87-6,53-47-2,7 0 3,4-2-3,0-6 2,14-7 0,5-8 26,0-9 18,3-5-11,-4-3-14,-2-5-6,-3-14-9,-3-4-1,-5-8 0,-2-2 1,-3-1 5,0 0-1,0 4-9,-8 7-1,-1 9 0,1 6-10,-2 8-32,1 0-64,2 8-54,5 6-127,2 2-298</inkml:trace>
  <inkml:trace contextRef="#ctx0" brushRef="#br0" timeOffset="53544.05">14488 8719 1592,'0'0'124,"0"0"-110,0 0 78,0 0-62,0 0-30,0 0-5,2-16-67,-2 16-101,0 0-234</inkml:trace>
  <inkml:trace contextRef="#ctx0" brushRef="#br0" timeOffset="53900.93">14767 8399 1484,'0'0'98,"0"0"-87,0 0 77,0 0-62,0 0-4,-50 55-1,30-11-16,4 3-4,7 3-1,5-3-3,4-4-6,2-7-8,13-11 2,1-12 7,3-8 4,-1-5 4,-2-3 1,-3-16-1,-6-4-2,-4-8 2,-3 0 0,0 0 0,-9 5-2,-7 5-7,-4 7-23,2 7-9,1 7 13,3 3-14,1 11-14,4 3-23,4-1-21,5-1-59,2-5-126,17-5-250</inkml:trace>
  <inkml:trace contextRef="#ctx0" brushRef="#br0" timeOffset="54221.98">15002 8497 949,'0'0'344,"0"0"-333,0 0 29,0 0 20,0 0-23,0 0-17,-39 78-14,39-58-4,12-5 9,4-4 13,-2-4 33,1-3 19,-3-3-7,-1 4-22,-1 1-22,0 7-7,-3 6-10,-2 2-2,-3 3-4,-2-4 0,0 1 1,-10-4-3,-7-5 0,-2-4-1,-1-5-25,-2-3-57,5 0-59,4-15-75,8-8-133,5-5-460</inkml:trace>
  <inkml:trace contextRef="#ctx0" brushRef="#br0" timeOffset="54376.04">15061 8481 1659,'0'0'98,"0"0"-69,0 0 59,0 0-54,60-38-31,-35 38-3,4 0-68,5 0-96,0-1-310</inkml:trace>
  <inkml:trace contextRef="#ctx0" brushRef="#br0" timeOffset="54932.04">15450 8786 809,'0'0'138,"0"0"45,0 0 68,0 0-52,0 0-66,0 0-55,71-38-31,-28 34-8,7 1-3,2 1-21,2-2-11,1 1-2,0 3-2,-4 0-26,-4 0-45,-8 0-127,-10 0-252</inkml:trace>
  <inkml:trace contextRef="#ctx0" brushRef="#br0" timeOffset="55161.54">15878 8575 1692,'0'0'42,"0"0"-11,0 0 39,0 0-15,-16 75 16,3-26-21,1 2-31,5-4-2,1-7-17,1-2 0,3-4-24,2-4-75,0-9-90,0-10-327</inkml:trace>
  <inkml:trace contextRef="#ctx0" brushRef="#br0" timeOffset="57178.98">16646 8454 1061,'0'0'90,"0"0"3,0 0 70,0 0-79,0 0-57,-52 65-2,24-5-2,1 4-3,3-1-15,9-7-3,8-12-1,7-11-1,0-12 0,11-8-3,7-11-12,6-2 7,2-11 1,0-12 5,-2-8 2,-8-3 2,-6-5 3,-6 3 4,-4 2 6,0 10-8,-7 9-1,-9 12-6,0 3-4,-3 7-6,2 11-4,6 5-45,10-1-97,1-6-79,21-6-344</inkml:trace>
  <inkml:trace contextRef="#ctx0" brushRef="#br0" timeOffset="57361.03">17062 8556 1155,'0'0'501,"0"0"-492,0 0-3,0 0 28,0 0-16,-37 59 9,-2-15-26,0-2-1,6-4-78,10-11-133,7-11-213</inkml:trace>
  <inkml:trace contextRef="#ctx0" brushRef="#br0" timeOffset="57555.13">16884 8577 37,'0'0'1442,"0"0"-1420,0 0 84,0 0 22,0 0-67,0 0-39,64 35-1,-45 13-7,-2 2-9,-1-3-3,0-5-2,-3-6-27,1-7-135,-5-11-203,-4-9-488</inkml:trace>
  <inkml:trace contextRef="#ctx0" brushRef="#br0" timeOffset="57753.83">17323 8544 1127,'0'0'534,"0"0"-519,0 0 19,0 0 44,0 0-47,0 0-3,0 88-14,-10-47-12,2-3 0,3-4-2,3-6-16,2-6-81,4-7-145,17-9-201</inkml:trace>
  <inkml:trace contextRef="#ctx0" brushRef="#br0" timeOffset="58056.08">17562 8617 1401,'0'0'163,"0"0"-162,0 0 52,0 0-4,0 0-37,-4 67 6,-3-22-14,7-4-2,0-6-1,4-7-1,10-8 1,3-11 1,4-7 1,5-2 3,3-18 1,-2-9-2,-2-8 0,-9-7 1,-9 1 19,-7 3-2,0 3-9,-9 10-11,-7 8-3,-2 8-4,0 8-15,1 1-37,2 0-87,3 11-116,4-1-235</inkml:trace>
  <inkml:trace contextRef="#ctx0" brushRef="#br0" timeOffset="58298.95">17642 8338 1289,'0'0'190,"0"0"-163,0 0 103,0 0-50,0 0-41,66-28-31,-35 25-8,3 3-21,-1-2-121,-1 0-153,-3-3-262</inkml:trace>
  <inkml:trace contextRef="#ctx0" brushRef="#br0" timeOffset="58713.98">18102 8139 716,'0'0'540,"0"0"-529,0 0 85,0 0 41,0 0-39,0 0-57,31-27-40,-31 51 1,1 7 19,0 0-2,2 0-14,1-4-5,3-6 2,2-6 2,3-4-3,1-9 0,3-2 6,2 0-1,1-11-2,1-5-2,-4-4-2,-4-2 0,-5 0 0,-4 2 2,-2-1-1,-1 8 0,0 3 4,0 7 22,0 3 0,0 0-18,0 13-9,0 10 0,-3 11 0,-3 5 0,-3 3 2,0-2-4,0 2 2,-1-3-10,0-6-70,2-2-112,1-8-169,1-8-478</inkml:trace>
  <inkml:trace contextRef="#ctx0" brushRef="#br0" timeOffset="59339.51">18564 8699 1335,'0'0'52,"0"0"-4,0 0 38,0 0-51,0 0-11,-63 77 6,25-36-21,1-2-9,-1-3 0,6-3-50,5-8-54,6-8-161,13-11-201</inkml:trace>
  <inkml:trace contextRef="#ctx0" brushRef="#br0" timeOffset="59544.2">18453 8650 1182,'0'0'102,"0"0"7,0 0 33,0 0-57,0 0-38,27 62 25,-19-21-32,-1-1-24,-1-3-5,-1-5-9,2 1-2,1-6-53,0-5-131,3-3-161,-1-9-375</inkml:trace>
  <inkml:trace contextRef="#ctx0" brushRef="#br0" timeOffset="64085.38">19073 8581 1209,'0'0'95,"0"0"-80,0 0 130,0 0-47,0 0-49,0 0-40,0 0-8,-70 22-1,56 8 1,2-2-1,6-3 1,4-6-1,2-7-2,2-4 2,13-4 1,5-3 4,4 1 6,3 0 35,-2 1 13,-4 2-15,-4 2-17,-4 3-17,-6 1-2,-6 3-5,-1 3-2,-2 0 1,-14 0 2,-4-1-4,-3-5-3,0 0-16,1-5-25,5-5-37,5-1-53,7-1-86,5-14-136,0-8-587</inkml:trace>
  <inkml:trace contextRef="#ctx0" brushRef="#br0" timeOffset="64256.88">19073 8599 1266,'0'0'219,"0"0"-217,0 0 71,0 0 5,67-39-43,-42 37-35,6-1-42,6 3-63,2-1-140,-4-1-198</inkml:trace>
  <inkml:trace contextRef="#ctx0" brushRef="#br0" timeOffset="64542.91">19389 8548 922,'0'0'460,"0"0"-444,0 0 17,0 0 10,0 0 7,-16 56-5,7-30-32,2-3-6,3-3 8,4-3-6,0-6-2,0-3 9,12-3 19,-1 0 11,6 2-7,0 1-8,0 2-4,1 1-14,-3 4-9,-3-2-1,-4 1-2,-5-1 0,-3 0-2,-2-1 1,-12 1-2,-7-5-11,0-2-19,-1-4-35,4-2-70,6-4-91,5-13-159</inkml:trace>
  <inkml:trace contextRef="#ctx0" brushRef="#br0" timeOffset="64707.87">19386 8588 1498,'0'0'82,"0"0"-79,87-45 66,-55 37-42,2 4-27,1 3-35,-2 1-138,-2 0-121,-7 0-307</inkml:trace>
  <inkml:trace contextRef="#ctx0" brushRef="#br0" timeOffset="65015">19720 8498 925,'0'0'543,"0"0"-541,0 0 28,80-38 75,-59 38-22,-2 18-45,-3 8-33,-9 5-5,-7 4-5,0 2 5,-14 0-11,-4-4-10,-2-4-18,3-3 13,4-8 8,5-4 1,5-5 10,3-4 6,0-4 1,8-1 3,11 0 9,6 0-4,6-13-7,6-1-1,2-4-51,2 1-100,1-2-117,-7 2-128</inkml:trace>
  <inkml:trace contextRef="#ctx0" brushRef="#br0" timeOffset="65360.86">20277 8525 954,'0'0'161,"35"-59"-98,-34 34 50,-1 6-22,-11 5-18,-16 11-55,-5 3-18,-7 3-4,2 18-1,6 6 0,10 5 2,8-1-6,11-3-12,2-6 11,5-5 7,12-7 3,7-8 10,2-2 30,2 0 1,-2-12 10,-5 1-9,-5-1-3,-6 5 11,-4 2 5,-4 2-21,-1 3 3,-1 0-17,2 13-13,-2 11 1,0 7 5,0 5 1,0 0-5,0-2-5,-5-2-3,0-4-1,-1-3-29,3-2-72,-1-8-146,4-4-213</inkml:trace>
  <inkml:trace contextRef="#ctx0" brushRef="#br0" timeOffset="65505.96">20473 8676 282,'0'0'0</inkml:trace>
  <inkml:trace contextRef="#ctx0" brushRef="#br0" timeOffset="65900.13">20523 8587 559,'0'0'219,"0"0"-109,0 0 20,16-58-5,-11 41 3,1 2 9,-2 6-49,-1 4-3,-1 5-14,-2 2-35,0 20-35,-2 10-1,-10 8 12,1 2-8,0-2-2,6-4-2,5-7 1,0-8-1,7-7 1,12-9 2,5-5 3,2 0 2,0-3-2,-3-14-1,-5-7 3,-2-3-4,-4-4-2,-5-3 1,-7 1-2,0 2-1,0 6 0,-4 10 0,-8 5 0,-2 2-4,-2 4-3,-1 4-8,2 0-44,3 0-74,5 0-90,4 8-151,3-1-393</inkml:trace>
  <inkml:trace contextRef="#ctx0" brushRef="#br0" timeOffset="66109.83">20871 8599 1234,'0'0'337,"0"0"-334,0 0 96,0 0-9,0 0-66,0 0-24,4 0-8,-4 0-31,-2 2-92,-9 2-148,2-3-245</inkml:trace>
  <inkml:trace contextRef="#ctx0" brushRef="#br0" timeOffset="66364.18">21105 8418 1547,'0'0'119,"0"0"-81,0 0 29,0 0-36,-6 69 32,-7-24-19,3 2-35,1-3-4,4 0-2,2-3-3,3-8-15,0-8-43,0-7-85,8-9-130,10-9-166,3-2-437</inkml:trace>
  <inkml:trace contextRef="#ctx0" brushRef="#br0" timeOffset="66713.02">21390 8422 989,'0'0'102,"0"0"-33,0 0 48,0 0-57,0 0-24,0 0-25,-26 0-2,7 34 16,4 6 5,2 5-15,6-4-9,4-4-3,3-3 4,3-7 2,11-6 13,4-7 11,4-7-6,-3-7 5,1 0-6,-4-5-12,-3-8-6,-6-5 3,-6-1-1,-1-3-2,-2 2-5,-14 5-3,-3 7-5,-3 5-2,-3 3-1,1 0 3,4 7 1,4 4-20,6-1-85,5-1-155,3-2-395</inkml:trace>
  <inkml:trace contextRef="#ctx0" brushRef="#br0" timeOffset="70976.14">9636 9316 294,'0'0'24,"0"0"0,0 0 53,0 0-8,0 0-5,-63 6 19,59-5-18,3-1 35,1 0 9,6 0-26,17 2 0,14 0 0,15 0-10,11 0-35,11-2-5,8 0-5,2 0-10,4 0-3,1 0-8,2 0 0,1 0 1,3 0 2,1 0-2,1 0 7,3 0-10,-3-2 4,-3-2-1,0 2 4,-3 2-8,-2 0-1,-1 0-2,-4 0 1,-6 0-2,-7 0 1,-3 0 0,-2 0 0,2 0 3,1 2-1,-2 2 9,1-2-5,2-1-4,0 0-1,3 0-1,1 0 1,-2 0-1,-2 1 0,-2 2 0,-5-1-1,-1 1 2,1 1 5,2 1-2,1-3 2,2 3-3,2-4-1,-1 2-3,1 0 0,1-1 0,-1 1 0,0 1 1,-1 2 0,-1-2-1,0 2 0,3-3 2,2-1-1,4 1 2,-1 0-3,-1-3-1,-4 3-1,-1-2 2,2 1 0,-1 0 2,1 0-2,1-1 0,1 2 2,-1-1-2,1 0 0,0 2 4,-2 0-3,-3 0-1,-2-1-1,-3 2 1,2-2 3,1 1 5,1 0 4,2 1-5,1 2-4,-1-1-1,-1 0 1,1 2-2,0 1 2,2-2-2,-2 1-1,0-1 0,-1-2-1,1 2 1,1-2 2,4-2 0,0 2-1,0-3 0,2 1 0,0 0 3,-1 1-2,5 1 2,1 0-1,-1 1-1,0-1-1,-2 2 1,0-1 0,2-1-2,1-1 2,4 0-1,-2 2 0,3-1 0,4-2-1,0 3 2,2-2 0,1 0-2,1-1 0,-1 0 0,2 0 6,4 0-3,0 0 1,4 1-1,3-1-2,-2-1 4,0 0-5,-1-1 3,-4 2-1,-1-1 1,-2 1 0,-1 1-1,-3 2 4,-3 0-2,-4 1 0,-5-1-2,-8-1-2,-12 2-2,-10-2-6,-11 1-20,-10-1-36,-10-3-30,-13 0-62,-7 0-25,-15-3-116,-18 0-80</inkml:trace>
  <inkml:trace contextRef="#ctx0" brushRef="#br0" timeOffset="74885.04">14086 9877 222,'0'0'14,"0"0"55,0 0 99,0 0-13,0 0 17,-20-58 11,15 48-50,2 3-24,-2 2 4,1 0-6,3 5-40,-1 0-15,0 3-32,-3 15-14,-1 8 1,1 5 3,2 0-6,1-2-2,2-6-1,0-6-1,0-6-2,0-5-6,9-5 4,3-1 4,9 0 9,3-9 1,4-1 12,1 3 21,-2 4 6,-4 3-7,-2 0-20,-6 10-11,-2 6-4,-7 3-3,-6 4 2,0-1-6,-18 0 1,-8-1-1,-5-2-22,1-5-40,1-6-43,5-5-45,7-3-137,10-10-169</inkml:trace>
  <inkml:trace contextRef="#ctx0" brushRef="#br0" timeOffset="75312.35">14076 9840 1155,'0'0'129,"0"0"-111,72-45 120,-37 34-65,4 4-5,0 2-45,-1 5-17,-6 0-3,-4 0 1,-6 9-3,-2 2 1,-2 6-4,-6 0-1,-2 3-13,-6 2-1,-4 3 8,0 4 6,-4-2 3,-1 0-1,4-1 1,1-4 7,9-4 23,13-6 14,9-2 9,8-7-12,4-3-14,-4 0 1,-6-5-12,-10-6-8,-7-3 0,-5-1 4,-8-5 0,-3-4-5,0-5-5,-7-2 0,-9 2-2,-2 2 1,-4 7-1,0 6-1,0 6-4,-2 4-20,-2 4-51,-4 1-103,-2 10-110,-4 2-280</inkml:trace>
  <inkml:trace contextRef="#ctx0" brushRef="#br0" timeOffset="76140.08">7458 8248 993,'0'0'469,"0"0"-453,0 0 108,7 75 35,-4-47-95,-3 1-24,0 0-16,-3 1-16,-6-3-4,-1-2-4,-1-2-11,2-7-41,2-5-98,2-6-77,5-5-105,0-5-168</inkml:trace>
  <inkml:trace contextRef="#ctx0" brushRef="#br0" timeOffset="76348.81">7414 8222 1025,'0'0'129,"0"0"10,0-62 68,3 44-93,8 3-24,1 1-44,4 2-20,0 2-15,1 6-5,2 0-6,6 4-6,0 0-34,0 4-61,0 10-93,-2 5-184,-7 5-326</inkml:trace>
  <inkml:trace contextRef="#ctx0" brushRef="#br0" timeOffset="76638.95">7246 8563 1083,'0'0'85,"0"0"-7,0 0 123,0 0-76,0 0-25,0 0-46,-5 8-17,5-4 0,5 0-16,7 2-7,3-2-5,6-1-3,6-3-1,3 0-5,4 0 1,-2-7-1,0-2-24,-2 2-95,-7-1-181,-4 3-279</inkml:trace>
  <inkml:trace contextRef="#ctx0" brushRef="#br0" timeOffset="80168.87">8568 7291 1137,'0'0'0,"0"0"-41,0 0 41,0 0 33,0 0-33,0 0-4,0 0 4,35 56 0,-23-38-6,-1-4 1,0-4 5,1-5 0,0-5 0,3 0 5,2-8 15,-1-9 4,5-3 20,-3-4 9,1 1-4,2-2-22,-1-1-5,0 2-17,-1 0-5,-4 4-24,-1 2-61,-3 4-117,-6 5-362</inkml:trace>
  <inkml:trace contextRef="#ctx0" brushRef="#br0" timeOffset="80527.24">8564 7282 1263,'0'0'0,"0"0"-97,0 0 97,0 0 31,0 0-12,0 0-10,9 34-5,-9-23-3,1-2 0,0-2 0,2 0 0,-1-2 0,0 0 0,1-3 8,-1 1 12,2-1 4,-1-2 3,3 0 18,2 0 4,7 0-9,6-9-9,11-8-10,8-6-7,8-6-3,5-5-8,8-3-4,3 1-26,7 2-128,3 2-235</inkml:trace>
  <inkml:trace contextRef="#ctx0" brushRef="#br0" timeOffset="88010.57">7396 8133 149,'0'0'356,"0"0"-348,0 0 8,0 0 69,0 0-3,0 0-16,0 0-25,0 0-9,-48 0 27,44 0-14,0 0-2,1 0-16,3 0-3,0 0 4,0 0-2,0 0-7,0 0 2,5 0-1,4-1-3,0-2-1,3-1-1,1-1 5,2 0-7,0 0-4,1-1-2,-1 1-1,-1 1-5,0 0 0,-1 2-1,2 2-4,0 0-32,-1 0-28,-3 0-46,2 0-40,-5 0-43,-3 8-126</inkml:trace>
  <inkml:trace contextRef="#ctx0" brushRef="#br0" timeOffset="88931.1">7310 8550 319,'0'0'31,"0"0"-29,0 0 4,0 0 66,0 0-14,0 0-11,5 0-15,-3 1 12,0-1 19,1 1-13,4-1 17,5 0 10,3 0-8,5 0-13,3 0 5,2 0-6,0-1-9,-2 0-13,-1-1 3,-6 1-18,0 0-6,-4 0-5,-5 1-3,0 0-1,-1 0-2,-3 0-1,1 0 1,-4-1 0,2 1-1,-2 0 0,0 0-3,0 0-51,0 0-91,0 0-99,0 0-116</inkml:trace>
  <inkml:trace contextRef="#ctx0" brushRef="#br0" timeOffset="91585.49">7312 10679 993,'0'0'481,"0"0"-457,0 0-22,0 0 46,0 0 14,0 0-19,17 81-6,-15-41-20,-2 2-13,0 0-4,-7-1-20,-7-5-53,3-6-53,-1-7-81,4-11-117,2-10-279</inkml:trace>
  <inkml:trace contextRef="#ctx0" brushRef="#br0" timeOffset="91787.14">7135 10653 1238,'0'0'171,"33"-58"-140,-7 35 31,7 3 5,5 2-17,7 5-16,0 7-30,1 4-4,2 2-28,-3 0-69,-4 6-77,-6 7-68,-11 1-298</inkml:trace>
  <inkml:trace contextRef="#ctx0" brushRef="#br0" timeOffset="92023.31">7126 11080 1003,'0'0'295,"0"0"-282,0 0 96,0 0-16,64 13 32,-35-12-71,3 0-24,7-1-18,8 0-10,8 0-2,6-6-28,5-3-97,5-6-114,0-5-313</inkml:trace>
  <inkml:trace contextRef="#ctx0" brushRef="#br0" timeOffset="92290.08">8312 10929 641,'0'0'724,"0"0"-704,0 0 34,0 0 67,0 0-23,0 0-24,63-1-48,-36-2-22,-1 0-4,-1 3-32,-4 0-120,-4 0-124,-6 0-238</inkml:trace>
  <inkml:trace contextRef="#ctx0" brushRef="#br0" timeOffset="92426.9">8357 11057 1435,'0'0'82,"0"0"-82,0 0 38,0 0 7,0 0-39,70-31-6,-54 29-168,2-4-278</inkml:trace>
  <inkml:trace contextRef="#ctx0" brushRef="#br0" timeOffset="149309.76">9108 10748 987,'0'0'16,"0"0"-3,0 0 75,0 0-39,0 0 5,53-55-17,-32 46-3,3 0 26,3 2-12,0 4 13,-1 3-13,-3 0-23,-4 1-11,-5 10-13,-7 5 1,-5 3-2,-2 4-5,-8-2-3,-13 1-28,-2-2 7,-4-3-12,2 0 7,2-5 2,5-3 11,6-3 17,6-6 4,6 0 2,0 0 27,2 0 26,16 0-15,8 0-1,5 1 1,3 6-14,-2 3-2,-8 2 4,-4 4-8,-9 3-11,-9 2-6,-2 2-2,-7-3 5,-12 1-3,-3-4 1,-3-4-3,-2-2 4,-1-5-4,-1-4 3,-1-2-4,-1 0-2,5-2-14,6-8-21,6-1-24,12 0-50,2-2-112,23 1-140</inkml:trace>
  <inkml:trace contextRef="#ctx0" brushRef="#br0" timeOffset="149577.87">9639 10953 1086,'0'0'140,"0"0"-123,0 0 132,0 0-37,0 0-62,0 0-40,45-9-9,-45 14 2,0 2-3,-9-2 1,-3-3 0,1-2 0,1 0-1,6 0 6,1-7 4,3-3-1,0 1-9,3 0-21,7 2-59,5 1-144,5 1-174</inkml:trace>
  <inkml:trace contextRef="#ctx0" brushRef="#br0" timeOffset="150000.17">10148 10766 1096,'0'0'123,"0"0"-121,9-62 58,-25 48 29,-6 5-22,-4 3-48,-5 6-17,1 0-2,-4 15-5,3 7-2,4 1-3,8 2-17,11-2-27,7-4 34,1-4 3,6-7 10,12-5 7,7-3 7,3 0 28,1-13 26,-1-2 5,-3-2 4,-2 0-20,-3 1-4,-5 6-2,-4 5-7,-6 5 1,-3 0-25,-1 15-8,-1 13-1,0 7 6,0 3-2,-2 2-4,-4-2 0,1-2-4,2-5 0,0-5 0,1-5-2,1-6-33,1-5-68,0-5-74,0-5-142,0 0-272</inkml:trace>
  <inkml:trace contextRef="#ctx0" brushRef="#br0" timeOffset="150643.14">10403 10958 901,'0'0'92,"0"0"-90,0 0 13,0 0 18,0 0 12,0 0-19,5-14-22,-5 4 28,0-2 30,0-6-15,0-4-1,0-1 4,4-1 3,1-1 2,4 2-8,2 4-6,1 1 3,3 3 2,-1 5-19,2 3-3,-1 3 0,-1 4-12,4 0-6,-4 12-6,-1 4 0,-3 4 0,-7 1-4,-3 2 3,0-1-9,-12-1-11,-4-1 2,-4 0-2,-1-3 9,1 1-4,2-1 11,4 0-5,0 2 8,1 0 2,1 1-4,1 2 0,3-6-2,5-2 3,3-6-1,0-1 4,15-5 2,6-2 9,4 0 8,-2 0 13,0-3-12,-6-7 0,-3 0-7,-5-3-4,-4-3-4,-2-3-2,-3-4 2,0 0-1,-3 0-4,-6 5 2,-1 4-2,-2 1-1,-3 6-2,-3 2-6,-3 3-22,-1 0-40,-3 2-25,5 0-101,3-4-57,8-1-172</inkml:trace>
  <inkml:trace contextRef="#ctx0" brushRef="#br0" timeOffset="152640.59">11204 10884 1398,'0'0'88,"0"0"-69,0 0-19,0 0 0,0 0 25,0 0 8,7 21-17,-7 8-12,-7 2-2,-4 0 0,-1-3-1,4-6-1,0-6-28,3-5-32,3-8-4,0-3-12,2-6 58,0-17 7,5-6-2,10-7 13,8-2 5,4-4 21,3 2 22,0 5 18,-3 6-9,-6 6-5,-5 8-9,-5 8-8,-2 7-8,0 0-10,1 13-13,5 15 3,-1 9 5,-4 3 0,-4 0-8,-2 0 0,-4-6-4,0-3 4,-4-4-4,-9-7-32,1-5-59,0-6-47,-1-5-67,3-4-78,3-4-190</inkml:trace>
  <inkml:trace contextRef="#ctx0" brushRef="#br0" timeOffset="152807.93">11219 10993 1178,'0'0'160,"0"0"-139,0 0 80,0 0-12,69-38-39,-44 34-50,1 0-15,-2-1-178,-3-1-180</inkml:trace>
  <inkml:trace contextRef="#ctx0" brushRef="#br0" timeOffset="153899.64">7189 10052 978,'107'-14'25,"23"1"74,27 1-17,28-1 21,33 4 7,30 4-18,30 4-58,11 1-28,2 0 1,-9 0-4,-11 0-3,-11 2 1,-15-1-1,-10-1-10,-12 0 9,-14-1 0,-12-5-8,-9 0-3,-13-1 8,-9 1-6,-8 3 6,-14 0-3,-13 3-23,-15 0 9,-19 0 14,-17-1 7,-14-1-1,-11 0 3,-10-1-2,-9 0 0,-10 2 2,-9-1 1,-7 2-2,-6-1 0,-4 1 0,0 0-1,0-1-1,0 1-1,0 0 1,0 0-1,0-1 4,0 1 1,0 0-3,0 0 2,0 0 2,0 0 2,-8 0-1,-4 9 3,-3 9 6,-3 9 1,-1 16 2,2 19-4,-1 21 9,2 25 2,-1 18 0,1 12 1,0 8 14,4-5-2,0-4-8,2-4-1,1-10-9,-1-9-9,-2-7-4,-4-15-4,0-7 1,-6-12-1,-1-12-2,-6-13 0,-9-14-33,-15-15-63,-20-17-40,-25-4-81,-25-31-115,-18-18-374</inkml:trace>
  <inkml:trace contextRef="#ctx0" brushRef="#br0" timeOffset="155211.3">7538 9962 785,'0'0'0,"-107"0"-13,48 0 13,-3-9 34,-6-1 46,-3 2-45,-2 4 128,1 4-163,6 0 0,1 4-1,2 4 1,-2 0-1,-2-3 1,-4-5 0,3 0 31,1 0-28,7 3-2,10-2 1,8 1 0,8 2 3,8-4 0,5 0 12,5 0 10,0 2 1,5 3-14,-3 4-5,-2 9-7,1 9-1,-4 13 4,1 10 1,2 11 0,5 11 1,4 12 1,4 10 11,-1 12-1,2 9-4,-3 4-3,-1 3-8,-3-1-2,-8-5 0,1-5 1,-4-7-2,-1-7 0,-2-7 1,-1-8-1,3-10 1,0-11-1,4-12 1,3-8-1,0-7 0,3-7 0,-1-3 0,3-6 1,-2-3-1,2-3 1,3-2 0,1-3 0,4-2 0,1-4 0,0 1-2,3-2 2,19 0-1,10 0 4,17 0-1,16-5-1,15-6-2,13 0 3,12-3-3,11 2 0,9-1 13,16 2 12,13 1 10,15-1 4,25-2 6,20-7-33,15-3-3,7-1-1,-3 0-2,-12 5 3,-14 8-6,-13 7 3,-8 4 13,-4 0-5,2 0 8,1 0-20,6 0 7,2-5-9,5-13 9,-2-1-9,-7 1 2,-9 3-2,-17 5 4,-20 5 7,-21 3 4,-18 2-8,-22 0-2,-9 0-3,-13 0 1,-8 0-3,-7 0 0,-7 0 0,-7 0 2,-10 0-1,-8 0-2,-6 1-1,-7 1 0,0 2-3,0 0 2,-1-1 0,-6 0-1,-2 1-16,4-3-46,-3-1-41,3 0-80,0 0-88,1-3-412</inkml:trace>
  <inkml:trace contextRef="#ctx0" brushRef="#br0" timeOffset="155582.23">13065 11690 1644,'0'0'134,"0"0"-130,-71 67 16,22-25 52,-11 3-4,-11 4-30,-8 4-20,0 1-13,6-5-5,9-2-54,14-13-41,16-9-99,16-15-170,18-10-432</inkml:trace>
  <inkml:trace contextRef="#ctx0" brushRef="#br0" timeOffset="155768.85">13287 11734 1655,'0'0'120,"0"0"-110,0 0-4,0 0 57,-69 90 22,17-37-35,-6 5-35,-2 1-12,0 0-3,-1-1-35,-1-7-85,4-14-226,10-14-686</inkml:trace>
  <inkml:trace contextRef="#ctx0" brushRef="#br0" timeOffset="184146.97">20177 1847 1226,'66'-11'0,"20"7"0,23-1 4,12-1 28,16-2 29,6-2-2,0 1-19,-11 0-21,-18 0-4,-22 3-1,-24 2-2,-21 2-10,-19 2 2,-12 0-4,-9 0 0,-6 0-1,-1 0 1,0 0-1,0 0-2,0 0 1,0 0 1,0 0 1,0 0 2,0 0 3,0 0-1,0 0-2,0 0 4,0 0-4,0 0-1,0 0 0,0 0 1,0 0 3,0 0 0,0 0-5,0 0-3,0 2-3,0 15 5,0 8 1,0 15 10,3 7 5,4 6-10,1 3 1,-2 0 6,-3-4-1,-3-3-3,0-4-6,0-10-2,0-6 3,0-10-3,0-8 0,0-6 0,0-4 2,0-1 0,0 0 2,0 0 1,0 0 4,-6 0 3,-9-2-6,-7-5-6,-9 0-14,-2 4 1,4 3 0,3 0-4,6 5 5,2 7 6,5 2-1,8 1 1,5 3 1,0 0 4,22 0 1,12 2 2,12-1 1,5-1 21,4-2-9,-3-2 0,-9 3-4,-11 2-6,-14 3-1,-15 4-4,-6 3 0,-28 7 3,-15 4-3,-8 4-13,-1 2 5,11-4-8,12-3 5,14-8 11,16-4 0,2-5 7,16 1 31,7 1 12,6 1 7,1 5-11,2 4-13,-4 5-7,-4 1-10,-10 4-7,-3-2-8,-6-2 1,-3-4-2,-2-6-15,0-9-72,0-10-125,0-11-205</inkml:trace>
  <inkml:trace contextRef="#ctx0" brushRef="#br0" timeOffset="186102.1">21483 1815 593,'0'0'129,"0"0"-126,0 0 53,0 0 85,0 0-38,0 0-30,14 0-14,3 0 23,11-2-14,16-1-2,17-1-16,18 1-15,14 0-3,6-3 3,1 2-5,-7-1-15,-11-1-5,-10 2-10,-17 1-1,-14 1-2,-11 2 2,-14 0 0,-7 0-1,-9 0-4,0 0-10,0 0-9,0 0 16,0 0 4,0 0 5,0 0 1,0 0 6,0 0 9,2-5-4,3-6-11,2-5-1,2-2-1,3-8-4,2-4-3,3-3-1,1 0-1,-1 4 3,-2 11 7,-4 7 2,-4 7-2,2 4-4,5 24-14,5 18 18,1 12 0,-5 8 19,-5-1-12,-6-3-6,3-3 1,0-8-1,0-11 0,3-14 0,-2-9 2,1-10-1,3-3-1,4-9 7,2-15-8,5-10-3,1-7 2,1-3 1,1 4 0,0 6 0,0 10 2,-3 9 5,-1 8-7,-6 4-1,-3 3 0,-7 0-2,-2 0-8,-1 9-1,-1 4 4,0 0 2,1 1 6,3-1 1,6-7-1,9 0 7,10-5 2,8-1 3,1-1-10,-2-9 4,-7-2 5,-6 0-2,-2 0-1,-5 0-5,-2 3-1,-2-1-1,-4 6-2,-3 1 1,0 3-2,-2 0-2,2 0-1,-3 0 1,-2 0 1,2 0-3,-3 0 2,1 1 3,2 1 0,-1-1 1,4 2 1,-2-3 2,2 2 0,3-1 2,-1-1-4,2 0 2,-1 0-1,-3 0-2,0 0 0,-2 0 0,1 0 0,-1 0 1,-1 0-1,-2 0-1,-1 0 1,0 0-1,0 0 2,-1 0-1,2 0 0,-2 0 0,0 0 0,2 0 0,1 0 0,3 0 0,4 0 1,3 0-1,5 0 0,6 0 1,2 0-1,-2 0 2,-4 0-3,-6 0 2,-6 0-1,-6 0 2,-2 0 1,0 0 3,0 0-2,0 0 3,0 0-2,0 0-1,0 0-4,0 0 0,0 0-1,0 8-10,0 8 5,-2 12 6,-3 14 11,-2 12-2,1 9 2,4 5 1,2 0 3,0-5 8,5-5-16,10-8 0,0-9-3,-2-10-3,-1-6 1,-4-9 1,-2-7-2,-3-5-1,-3-4 1,0 0 1,0 0 6,0 0-8,-9 0 0,-20-2-20,-12-2 5,-11 4 2,-4 0-20,7 3-2,8 9 23,12 1 9,17 1 2,9-3 1,4 0 11,29 2 21,11 0 23,10-1-18,2 1 21,1 0-17,-5 5-19,-6 4-14,-9 4-4,-11 5-3,-17 6-1,-6 7-3,-19 6 0,-16 6 0,-6-1-12,-3-3 1,5-2 7,11-3 1,11-5 6,14 0 0,3-3 4,17-1 12,8-2 10,-1-5-4,-2 0 4,-3 0-8,-4 0-3,-2 4-3,0 5 2,-2 1-13,-3 1 1,-1 3-2,-2-5-1,-1-3-2,0-7-17,-3-12-15,1-9-22,2-9-104,3-14-164,4-22-595</inkml:trace>
  <inkml:trace contextRef="#ctx0" brushRef="#br0" timeOffset="188429.02">23574 1936 721,'0'0'21,"0"0"-15,0 0 14,0 0 76,0 0 20,0 0-50,1 5-8,7-5 22,7 0-3,7 0-22,9 0-9,8-2-16,2-5-12,2 0-6,1 1 3,-1-1 0,8 2-1,7 1-9,3 0-4,1 4-1,-7 0-1,-5 0 1,-10 0 0,-7 0 1,-5 0 0,-6 0 2,-6 2 1,-3-2-4,-8 0 1,-5 0-1,0 0 2,0 0 1,0 0 2,0 0 2,0 0 8,0 0 4,0 0 1,0 0-6,0 0-4,0 0-5,0-5-5,4 1 1,-1-4-1,1-2 0,1-1 0,-1 2 0,-2-1 1,1 2-1,-1 2 0,-2 1 2,2 5 5,-2 0-7,0 0-1,0 0-11,0 11 1,0 4 8,0 3 2,0 1 1,0 2 1,2-5 1,1-5 0,-1-6 0,-1-5 1,0 0 2,2 0 8,1-15-7,3-5-6,2-4-6,0-2 4,0 0-2,2 1-2,-1 5 6,-1 7 1,-1 6-1,-4 6 5,0 1-5,2 17-13,4 12 1,-3 13 12,0 4 5,-3-1-2,-2-3-1,-1-7 1,1-6 0,3-5-2,-1-2 0,3-4-1,4 0 2,1-3-2,-1-3 4,3-4-1,-1-6 4,4-2 5,10 0-4,5-2 0,6-10-1,-1-3-4,-1 0 14,0 1-7,-1 1 5,-3 2-3,-1 2-2,-6 5-10,-7 3 0,-8 1-3,-8 0 3,-2 0-16,-1 0-12,-9 0-3,1 0 27,1 2-9,3 0 13,5-2 0,0 0 3,0 0 7,0 0 14,8-1-1,3-5-14,1-3-6,1 1 0,-3-1 1,0 4 0,-5 4-3,-2 1-1,1 0-8,-1 20-18,1 9 23,-4 9 3,0 4 0,0 3 0,-7 3 0,0 3-1,0 4 1,3 2 0,4 2 2,0-2-2,0-1 0,0-3 1,-4-4-1,4-6 0,0-2 0,0-7 0,2-7 4,7-5-4,-1-10 0,0-6 8,-4-3 8,-3-3-11,-1 0 5,0 0-4,0 0 2,0 0-8,0 0 0,0 0-7,0 8-4,0 4-1,0 3 10,0 4 2,-8-3-1,-8-1-1,-5-1 2,4 1-1,-2 0 1,6 0 0,7 1 1,6 1 0,2 2 6,22 2 11,6 0 22,6 0-6,-4-4-11,-5-2-7,-12 1-6,-11 3-10,-4 2 0,-14 4-2,-13 5 1,-7 0-1,0 0-3,1-5-1,10-8 6,10-5-3,8-7 2,5-5 1,0 2 4,6-2 23,7 0-11,2 2 16,0 1-20,-6 0-12,-6-2 0,-3 0-4,0 0-10,0-1-9,0 0-9,0 0-9,0 0-2,-1 0 23,-1 0 9,2 0 9,0 0 0,0 0-1,0 0 3,-1 0 1,1 0 1,0 0 0,0 0 4,1 2-2,14 7 3,6 2-1,5-1-1,-5-1-2,-3-5 5,-9 0 8,-2-2 1,-3 0-2,-3-1-3,-1 2-9,0 0-3,0 4 0,0 1-3,-13 0 3,-20 1 1,-26-3 2,-30-1 2,-40-5 1,-40 0 6,-35-1-10,-39-8 0,-26-2 2,-15 2-4,-8 7 0,8 2 0,8 6 0,3 13-1,11-1 1,15 3 3,25-2-3,37-4-4,39-1 4,36-5 4,35-3-3,27-4 3,25-2-3,17 0-1,6 0 6,0 0 3,6 0-6,8 3-1,1 1-2,2 3-2,-3 2 0,-3-2-2,-4 1 3,-1-2 0,-1-3-2,-3 1-6,-1-2-9,-1-2-10,0 0-10,0 0-10,-2 0-8,-5-9-55,0-5-98,4-7-46,3-3-194</inkml:trace>
  <inkml:trace contextRef="#ctx0" brushRef="#br0" timeOffset="189289.9">20209 1866 825,'0'0'2,"0"0"-2,0 0 75,0 0 6,0 0-31,0 0-42,0 0-4,-14-26 38,14 26 5,0 0 8,0 6-2,0 21-9,10 22 72,3 17-17,0 18-11,-5 6-35,-7 1-28,-1 1-3,0-8-20,-7-10-2,0-12 0,0-10-24,-6-12-42,-5-10-51,-12-10-95,-6-11-82,-5-5-353</inkml:trace>
  <inkml:trace contextRef="#ctx0" brushRef="#br0" timeOffset="189484.88">19856 2757 1231,'0'0'88,"96"-25"-51,-17 7 110,14 0-52,5 0-41,-5 1-21,-13 7-22,-20 3-11,-17 4-44,-18 3-121,-17 4-134,-8 10-248</inkml:trace>
  <inkml:trace contextRef="#ctx0" brushRef="#br0" timeOffset="189989.01">20111 2894 1461,'0'0'9,"81"-22"9,-25 13-17,7 2 41,-1-1 23,-6 3-50,-13 3-14,-15 2-2,-14 0-22,-10 0-75,-4 12-101,-4 4 63,-13 5-48,-3 3 55,0 5 106,3 0 21,8 0 2,3-2 49,6-2 66,0-4-6,0 2 5,0 0 13,1 4-41,2 4 1,-3 3-33,0 3-15,-2 1-15,-9 0-9,-1-2-10,3-7-3,3-6 0,6-6-2,0-5-3,0 2-6,9-3 7,5 2 1,1-2 0,3-2 2,2 0-1,2-4 7,7-3 6,16-2 7,20 0 29,27 0-27,27-5-17,29-1-3,12 2 3,-5 3 2,-16 0-7,-27 1-9,-21 0-151,-15 0-365</inkml:trace>
</inkml:ink>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44F65AD-0312-4015-B06D-E9C1369D8A7D}" type="datetimeFigureOut">
              <a:rPr lang="en-IN" smtClean="0"/>
              <a:t>01-05-2022</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45396E6-5A47-4193-99C5-A7A9873ED183}" type="slidenum">
              <a:rPr lang="en-IN" smtClean="0"/>
              <a:t>‹#›</a:t>
            </a:fld>
            <a:endParaRPr lang="en-IN"/>
          </a:p>
        </p:txBody>
      </p:sp>
    </p:spTree>
    <p:extLst>
      <p:ext uri="{BB962C8B-B14F-4D97-AF65-F5344CB8AC3E}">
        <p14:creationId xmlns:p14="http://schemas.microsoft.com/office/powerpoint/2010/main" val="1519935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245396E6-5A47-4193-99C5-A7A9873ED183}" type="slidenum">
              <a:rPr lang="en-IN" smtClean="0"/>
              <a:t>11</a:t>
            </a:fld>
            <a:endParaRPr lang="en-IN"/>
          </a:p>
        </p:txBody>
      </p:sp>
    </p:spTree>
    <p:extLst>
      <p:ext uri="{BB962C8B-B14F-4D97-AF65-F5344CB8AC3E}">
        <p14:creationId xmlns:p14="http://schemas.microsoft.com/office/powerpoint/2010/main" val="26388231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028700"/>
            <a:ext cx="7848600" cy="1445419"/>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2628900"/>
            <a:ext cx="6400800" cy="131445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DB425D9-B921-464E-9C29-B5C7D33F5895}" type="datetimeFigureOut">
              <a:rPr lang="en-IN" smtClean="0"/>
              <a:t>01-05-2022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2B681A-9AA5-4B42-B3AF-C57C062B5182}" type="slidenum">
              <a:rPr lang="en-IN" smtClean="0"/>
              <a:t>‹#›</a:t>
            </a:fld>
            <a:endParaRPr lang="en-IN"/>
          </a:p>
        </p:txBody>
      </p:sp>
      <p:cxnSp>
        <p:nvCxnSpPr>
          <p:cNvPr id="8" name="Straight Connector 7"/>
          <p:cNvCxnSpPr/>
          <p:nvPr/>
        </p:nvCxnSpPr>
        <p:spPr>
          <a:xfrm>
            <a:off x="685800" y="2548890"/>
            <a:ext cx="7848600" cy="1191"/>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B425D9-B921-464E-9C29-B5C7D33F5895}" type="datetimeFigureOut">
              <a:rPr lang="en-IN" smtClean="0"/>
              <a:t>01-05-2022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2B681A-9AA5-4B42-B3AF-C57C062B5182}"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457200"/>
            <a:ext cx="2057400" cy="440055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457200"/>
            <a:ext cx="6019800" cy="4400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B425D9-B921-464E-9C29-B5C7D33F5895}" type="datetimeFigureOut">
              <a:rPr lang="en-IN" smtClean="0"/>
              <a:t>01-05-2022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2B681A-9AA5-4B42-B3AF-C57C062B5182}"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B425D9-B921-464E-9C29-B5C7D33F5895}" type="datetimeFigureOut">
              <a:rPr lang="en-IN" smtClean="0"/>
              <a:t>01-05-2022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2B681A-9AA5-4B42-B3AF-C57C062B5182}"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1771650"/>
            <a:ext cx="7772400" cy="1650206"/>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722313" y="3470149"/>
            <a:ext cx="7772400" cy="1125140"/>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B425D9-B921-464E-9C29-B5C7D33F5895}" type="datetimeFigureOut">
              <a:rPr lang="en-IN" smtClean="0"/>
              <a:t>01-05-2022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2B681A-9AA5-4B42-B3AF-C57C062B5182}" type="slidenum">
              <a:rPr lang="en-IN" smtClean="0"/>
              <a:t>‹#›</a:t>
            </a:fld>
            <a:endParaRPr lang="en-IN"/>
          </a:p>
        </p:txBody>
      </p:sp>
      <p:cxnSp>
        <p:nvCxnSpPr>
          <p:cNvPr id="7" name="Straight Connector 6"/>
          <p:cNvCxnSpPr/>
          <p:nvPr/>
        </p:nvCxnSpPr>
        <p:spPr>
          <a:xfrm>
            <a:off x="731520" y="3449574"/>
            <a:ext cx="7848600" cy="1191"/>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55014"/>
            <a:ext cx="4038600" cy="35387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255014"/>
            <a:ext cx="4038600" cy="35387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B425D9-B921-464E-9C29-B5C7D33F5895}" type="datetimeFigureOut">
              <a:rPr lang="en-IN" smtClean="0"/>
              <a:t>01-05-2022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B2B681A-9AA5-4B42-B3AF-C57C062B5182}"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257300"/>
            <a:ext cx="3931920" cy="47982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828800"/>
            <a:ext cx="3931920"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54880" y="1257300"/>
            <a:ext cx="3931920" cy="47982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54880" y="1828800"/>
            <a:ext cx="3931920"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B425D9-B921-464E-9C29-B5C7D33F5895}" type="datetimeFigureOut">
              <a:rPr lang="en-IN" smtClean="0"/>
              <a:t>01-05-2022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B2B681A-9AA5-4B42-B3AF-C57C062B5182}" type="slidenum">
              <a:rPr lang="en-IN" smtClean="0"/>
              <a:t>‹#›</a:t>
            </a:fld>
            <a:endParaRPr lang="en-IN"/>
          </a:p>
        </p:txBody>
      </p:sp>
      <p:cxnSp>
        <p:nvCxnSpPr>
          <p:cNvPr id="11" name="Straight Connector 10"/>
          <p:cNvCxnSpPr/>
          <p:nvPr/>
        </p:nvCxnSpPr>
        <p:spPr>
          <a:xfrm rot="5400000">
            <a:off x="2806462" y="3034268"/>
            <a:ext cx="353187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DB425D9-B921-464E-9C29-B5C7D33F5895}" type="datetimeFigureOut">
              <a:rPr lang="en-IN" smtClean="0"/>
              <a:t>01-05-2022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B2B681A-9AA5-4B42-B3AF-C57C062B5182}"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B425D9-B921-464E-9C29-B5C7D33F5895}" type="datetimeFigureOut">
              <a:rPr lang="en-IN" smtClean="0"/>
              <a:t>01-05-2022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B2B681A-9AA5-4B42-B3AF-C57C062B5182}"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94060"/>
            <a:ext cx="2139696" cy="946404"/>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594060"/>
            <a:ext cx="5715000" cy="418338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1597915"/>
            <a:ext cx="2139696" cy="31827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B425D9-B921-464E-9C29-B5C7D33F5895}" type="datetimeFigureOut">
              <a:rPr lang="en-IN" smtClean="0"/>
              <a:t>01-05-2022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B2B681A-9AA5-4B42-B3AF-C57C062B5182}" type="slidenum">
              <a:rPr lang="en-IN" smtClean="0"/>
              <a:t>‹#›</a:t>
            </a:fld>
            <a:endParaRPr lang="en-IN"/>
          </a:p>
        </p:txBody>
      </p:sp>
      <p:cxnSp>
        <p:nvCxnSpPr>
          <p:cNvPr id="9" name="Straight Connector 8"/>
          <p:cNvCxnSpPr/>
          <p:nvPr/>
        </p:nvCxnSpPr>
        <p:spPr>
          <a:xfrm rot="5400000">
            <a:off x="684114" y="2684956"/>
            <a:ext cx="418338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94360"/>
            <a:ext cx="2142680" cy="94869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628651"/>
            <a:ext cx="5904390" cy="4125342"/>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57200" y="1600200"/>
            <a:ext cx="2139696" cy="31821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B425D9-B921-464E-9C29-B5C7D33F5895}" type="datetimeFigureOut">
              <a:rPr lang="en-IN" smtClean="0"/>
              <a:t>01-05-2022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B2B681A-9AA5-4B42-B3AF-C57C062B5182}"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165590"/>
            <a:ext cx="9144000" cy="1714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400050"/>
            <a:ext cx="8229600" cy="7429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200150"/>
            <a:ext cx="8229600" cy="3657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2743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3716"/>
            <a:ext cx="2895600" cy="246888"/>
          </a:xfrm>
          <a:prstGeom prst="rect">
            <a:avLst/>
          </a:prstGeom>
        </p:spPr>
        <p:txBody>
          <a:bodyPr vert="horz" lIns="91440" tIns="45720" rIns="91440" bIns="45720" rtlCol="0" anchor="ctr"/>
          <a:lstStyle>
            <a:lvl1pPr algn="l">
              <a:defRPr sz="1200">
                <a:solidFill>
                  <a:srgbClr val="FFFFFF"/>
                </a:solidFill>
              </a:defRPr>
            </a:lvl1pPr>
          </a:lstStyle>
          <a:p>
            <a:fld id="{ADB425D9-B921-464E-9C29-B5C7D33F5895}" type="datetimeFigureOut">
              <a:rPr lang="en-IN" smtClean="0"/>
              <a:t>01-05-2022</a:t>
            </a:fld>
            <a:endParaRPr lang="en-IN"/>
          </a:p>
        </p:txBody>
      </p:sp>
      <p:sp>
        <p:nvSpPr>
          <p:cNvPr id="5" name="Footer Placeholder 4"/>
          <p:cNvSpPr>
            <a:spLocks noGrp="1"/>
          </p:cNvSpPr>
          <p:nvPr>
            <p:ph type="ftr" sz="quarter" idx="3"/>
          </p:nvPr>
        </p:nvSpPr>
        <p:spPr>
          <a:xfrm>
            <a:off x="3429000" y="13716"/>
            <a:ext cx="4114800" cy="246888"/>
          </a:xfrm>
          <a:prstGeom prst="rect">
            <a:avLst/>
          </a:prstGeom>
        </p:spPr>
        <p:txBody>
          <a:bodyPr vert="horz" lIns="91440" tIns="45720" rIns="91440" bIns="45720" rtlCol="0" anchor="ctr"/>
          <a:lstStyle>
            <a:lvl1pPr algn="ctr">
              <a:defRPr sz="1200">
                <a:solidFill>
                  <a:srgbClr val="FFFFFF"/>
                </a:solidFill>
              </a:defRPr>
            </a:lvl1pPr>
          </a:lstStyle>
          <a:p>
            <a:endParaRPr lang="en-IN"/>
          </a:p>
        </p:txBody>
      </p:sp>
      <p:sp>
        <p:nvSpPr>
          <p:cNvPr id="6" name="Slide Number Placeholder 5"/>
          <p:cNvSpPr>
            <a:spLocks noGrp="1"/>
          </p:cNvSpPr>
          <p:nvPr>
            <p:ph type="sldNum" sz="quarter" idx="4"/>
          </p:nvPr>
        </p:nvSpPr>
        <p:spPr>
          <a:xfrm>
            <a:off x="7620000" y="13716"/>
            <a:ext cx="1066800" cy="246888"/>
          </a:xfrm>
          <a:prstGeom prst="rect">
            <a:avLst/>
          </a:prstGeom>
        </p:spPr>
        <p:txBody>
          <a:bodyPr vert="horz" lIns="91440" tIns="45720" rIns="91440" bIns="45720" rtlCol="0" anchor="ctr"/>
          <a:lstStyle>
            <a:lvl1pPr algn="l">
              <a:defRPr sz="1400" b="1">
                <a:solidFill>
                  <a:srgbClr val="FFFFFF"/>
                </a:solidFill>
              </a:defRPr>
            </a:lvl1pPr>
          </a:lstStyle>
          <a:p>
            <a:fld id="{5B2B681A-9AA5-4B42-B3AF-C57C062B5182}"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image" Target="../media/image6.png"/><Relationship Id="rId7" Type="http://schemas.openxmlformats.org/officeDocument/2006/relationships/customXml" Target="../ink/ink12.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7.emf"/><Relationship Id="rId5" Type="http://schemas.openxmlformats.org/officeDocument/2006/relationships/customXml" Target="../ink/ink1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3.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14.xml"/><Relationship Id="rId1" Type="http://schemas.openxmlformats.org/officeDocument/2006/relationships/slideLayout" Target="../slideLayouts/slideLayout7.xml"/><Relationship Id="rId5" Type="http://schemas.openxmlformats.org/officeDocument/2006/relationships/image" Target="../media/image19.emf"/><Relationship Id="rId4" Type="http://schemas.openxmlformats.org/officeDocument/2006/relationships/customXml" Target="../ink/ink15.xml"/></Relationships>
</file>

<file path=ppt/slides/_rels/slide1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6.emf"/><Relationship Id="rId5" Type="http://schemas.openxmlformats.org/officeDocument/2006/relationships/customXml" Target="../ink/ink3.xml"/><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1.emf"/></Relationships>
</file>

<file path=ppt/slides/_rels/slide8.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Magnetic circuits</a:t>
            </a:r>
            <a:endParaRPr lang="en-IN" dirty="0"/>
          </a:p>
        </p:txBody>
      </p:sp>
    </p:spTree>
    <p:extLst>
      <p:ext uri="{BB962C8B-B14F-4D97-AF65-F5344CB8AC3E}">
        <p14:creationId xmlns:p14="http://schemas.microsoft.com/office/powerpoint/2010/main" val="1445677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608760" y="383040"/>
              <a:ext cx="7071120" cy="4053600"/>
            </p14:xfrm>
          </p:contentPart>
        </mc:Choice>
        <mc:Fallback xmlns="">
          <p:pic>
            <p:nvPicPr>
              <p:cNvPr id="2" name="Ink 1"/>
              <p:cNvPicPr/>
              <p:nvPr/>
            </p:nvPicPr>
            <p:blipFill>
              <a:blip r:embed="rId3"/>
              <a:stretch>
                <a:fillRect/>
              </a:stretch>
            </p:blipFill>
            <p:spPr>
              <a:xfrm>
                <a:off x="597960" y="370440"/>
                <a:ext cx="7090560" cy="4072680"/>
              </a:xfrm>
              <a:prstGeom prst="rect">
                <a:avLst/>
              </a:prstGeom>
            </p:spPr>
          </p:pic>
        </mc:Fallback>
      </mc:AlternateContent>
    </p:spTree>
    <p:extLst>
      <p:ext uri="{BB962C8B-B14F-4D97-AF65-F5344CB8AC3E}">
        <p14:creationId xmlns:p14="http://schemas.microsoft.com/office/powerpoint/2010/main" val="38815418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68598" y="258202"/>
            <a:ext cx="3160096" cy="369332"/>
          </a:xfrm>
          <a:prstGeom prst="rect">
            <a:avLst/>
          </a:prstGeom>
        </p:spPr>
        <p:txBody>
          <a:bodyPr wrap="none">
            <a:spAutoFit/>
          </a:bodyPr>
          <a:lstStyle/>
          <a:p>
            <a:r>
              <a:rPr lang="en-IN" dirty="0"/>
              <a:t>Series-parallel Magnetic circuits</a:t>
            </a:r>
          </a:p>
        </p:txBody>
      </p:sp>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640" y="699542"/>
            <a:ext cx="6548004" cy="22305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4048" y="3147814"/>
            <a:ext cx="3259007" cy="17183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xmlns:p14="http://schemas.microsoft.com/office/powerpoint/2010/main">
        <mc:Choice Requires="p14">
          <p:contentPart p14:bwMode="auto" r:id="rId5">
            <p14:nvContentPartPr>
              <p14:cNvPr id="3" name="Ink 2"/>
              <p14:cNvContentPartPr/>
              <p14:nvPr/>
            </p14:nvContentPartPr>
            <p14:xfrm>
              <a:off x="6895440" y="2474280"/>
              <a:ext cx="52200" cy="105480"/>
            </p14:xfrm>
          </p:contentPart>
        </mc:Choice>
        <mc:Fallback xmlns="">
          <p:pic>
            <p:nvPicPr>
              <p:cNvPr id="3" name="Ink 2"/>
              <p:cNvPicPr/>
              <p:nvPr/>
            </p:nvPicPr>
            <p:blipFill>
              <a:blip r:embed="rId6"/>
              <a:stretch>
                <a:fillRect/>
              </a:stretch>
            </p:blipFill>
            <p:spPr>
              <a:xfrm>
                <a:off x="6892920" y="2470320"/>
                <a:ext cx="57960" cy="1126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p14:cNvContentPartPr/>
              <p14:nvPr/>
            </p14:nvContentPartPr>
            <p14:xfrm>
              <a:off x="342720" y="610560"/>
              <a:ext cx="7262640" cy="4425840"/>
            </p14:xfrm>
          </p:contentPart>
        </mc:Choice>
        <mc:Fallback xmlns="">
          <p:pic>
            <p:nvPicPr>
              <p:cNvPr id="4" name="Ink 3"/>
              <p:cNvPicPr/>
              <p:nvPr/>
            </p:nvPicPr>
            <p:blipFill>
              <a:blip r:embed="rId8"/>
              <a:stretch>
                <a:fillRect/>
              </a:stretch>
            </p:blipFill>
            <p:spPr>
              <a:xfrm>
                <a:off x="332280" y="604080"/>
                <a:ext cx="7282440" cy="4444560"/>
              </a:xfrm>
              <a:prstGeom prst="rect">
                <a:avLst/>
              </a:prstGeom>
            </p:spPr>
          </p:pic>
        </mc:Fallback>
      </mc:AlternateContent>
    </p:spTree>
    <p:extLst>
      <p:ext uri="{BB962C8B-B14F-4D97-AF65-F5344CB8AC3E}">
        <p14:creationId xmlns:p14="http://schemas.microsoft.com/office/powerpoint/2010/main" val="2687745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213480" y="318960"/>
              <a:ext cx="8622000" cy="4804560"/>
            </p14:xfrm>
          </p:contentPart>
        </mc:Choice>
        <mc:Fallback xmlns="">
          <p:pic>
            <p:nvPicPr>
              <p:cNvPr id="2" name="Ink 1"/>
              <p:cNvPicPr/>
              <p:nvPr/>
            </p:nvPicPr>
            <p:blipFill>
              <a:blip r:embed="rId3"/>
              <a:stretch>
                <a:fillRect/>
              </a:stretch>
            </p:blipFill>
            <p:spPr>
              <a:xfrm>
                <a:off x="201600" y="308520"/>
                <a:ext cx="8647200" cy="4823640"/>
              </a:xfrm>
              <a:prstGeom prst="rect">
                <a:avLst/>
              </a:prstGeom>
            </p:spPr>
          </p:pic>
        </mc:Fallback>
      </mc:AlternateContent>
    </p:spTree>
    <p:extLst>
      <p:ext uri="{BB962C8B-B14F-4D97-AF65-F5344CB8AC3E}">
        <p14:creationId xmlns:p14="http://schemas.microsoft.com/office/powerpoint/2010/main" val="3615129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473040" y="52560"/>
              <a:ext cx="8542440" cy="4804200"/>
            </p14:xfrm>
          </p:contentPart>
        </mc:Choice>
        <mc:Fallback xmlns="">
          <p:pic>
            <p:nvPicPr>
              <p:cNvPr id="2" name="Ink 1"/>
              <p:cNvPicPr/>
              <p:nvPr/>
            </p:nvPicPr>
            <p:blipFill>
              <a:blip r:embed="rId3"/>
              <a:stretch>
                <a:fillRect/>
              </a:stretch>
            </p:blipFill>
            <p:spPr>
              <a:xfrm>
                <a:off x="460800" y="39600"/>
                <a:ext cx="8569080" cy="4833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 name="Ink 2"/>
              <p14:cNvContentPartPr/>
              <p14:nvPr/>
            </p14:nvContentPartPr>
            <p14:xfrm>
              <a:off x="3516120" y="734760"/>
              <a:ext cx="4810320" cy="4351320"/>
            </p14:xfrm>
          </p:contentPart>
        </mc:Choice>
        <mc:Fallback xmlns="">
          <p:pic>
            <p:nvPicPr>
              <p:cNvPr id="3" name="Ink 2"/>
              <p:cNvPicPr/>
              <p:nvPr/>
            </p:nvPicPr>
            <p:blipFill>
              <a:blip r:embed="rId5"/>
              <a:stretch>
                <a:fillRect/>
              </a:stretch>
            </p:blipFill>
            <p:spPr>
              <a:xfrm>
                <a:off x="3504600" y="721800"/>
                <a:ext cx="4830480" cy="4373280"/>
              </a:xfrm>
              <a:prstGeom prst="rect">
                <a:avLst/>
              </a:prstGeom>
            </p:spPr>
          </p:pic>
        </mc:Fallback>
      </mc:AlternateContent>
    </p:spTree>
    <p:extLst>
      <p:ext uri="{BB962C8B-B14F-4D97-AF65-F5344CB8AC3E}">
        <p14:creationId xmlns:p14="http://schemas.microsoft.com/office/powerpoint/2010/main" val="3422482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1211040" y="457920"/>
              <a:ext cx="7643160" cy="2441520"/>
            </p14:xfrm>
          </p:contentPart>
        </mc:Choice>
        <mc:Fallback xmlns="">
          <p:pic>
            <p:nvPicPr>
              <p:cNvPr id="2" name="Ink 1"/>
              <p:cNvPicPr/>
              <p:nvPr/>
            </p:nvPicPr>
            <p:blipFill>
              <a:blip r:embed="rId3"/>
              <a:stretch>
                <a:fillRect/>
              </a:stretch>
            </p:blipFill>
            <p:spPr>
              <a:xfrm>
                <a:off x="1198440" y="445680"/>
                <a:ext cx="7670520" cy="2464560"/>
              </a:xfrm>
              <a:prstGeom prst="rect">
                <a:avLst/>
              </a:prstGeom>
            </p:spPr>
          </p:pic>
        </mc:Fallback>
      </mc:AlternateContent>
    </p:spTree>
    <p:extLst>
      <p:ext uri="{BB962C8B-B14F-4D97-AF65-F5344CB8AC3E}">
        <p14:creationId xmlns:p14="http://schemas.microsoft.com/office/powerpoint/2010/main" val="133339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67744" y="339502"/>
            <a:ext cx="4572000" cy="369332"/>
          </a:xfrm>
          <a:prstGeom prst="rect">
            <a:avLst/>
          </a:prstGeom>
        </p:spPr>
        <p:txBody>
          <a:bodyPr>
            <a:spAutoFit/>
          </a:bodyPr>
          <a:lstStyle/>
          <a:p>
            <a:pPr algn="ctr"/>
            <a:r>
              <a:rPr lang="en-IN" b="1" dirty="0"/>
              <a:t>MAGNETIC CIRCUITS</a:t>
            </a:r>
          </a:p>
        </p:txBody>
      </p:sp>
      <p:sp>
        <p:nvSpPr>
          <p:cNvPr id="3" name="Rectangle 2"/>
          <p:cNvSpPr/>
          <p:nvPr/>
        </p:nvSpPr>
        <p:spPr>
          <a:xfrm>
            <a:off x="323528" y="987574"/>
            <a:ext cx="8424936" cy="338554"/>
          </a:xfrm>
          <a:prstGeom prst="rect">
            <a:avLst/>
          </a:prstGeom>
        </p:spPr>
        <p:txBody>
          <a:bodyPr wrap="square">
            <a:spAutoFit/>
          </a:bodyPr>
          <a:lstStyle/>
          <a:p>
            <a:pPr marL="285750" indent="-285750">
              <a:buFont typeface="Arial" panose="020B0604020202020204" pitchFamily="34" charset="0"/>
              <a:buChar char="•"/>
            </a:pPr>
            <a:r>
              <a:rPr lang="en-US" sz="1600" dirty="0"/>
              <a:t>A magnetic circuit is defined as a closed path followed by the magnetic flux.</a:t>
            </a:r>
            <a:endParaRPr lang="en-IN" sz="16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8144" y="1347614"/>
            <a:ext cx="2966096" cy="18487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323528" y="1491630"/>
            <a:ext cx="5400600" cy="1323439"/>
          </a:xfrm>
          <a:prstGeom prst="rect">
            <a:avLst/>
          </a:prstGeom>
        </p:spPr>
        <p:txBody>
          <a:bodyPr wrap="square">
            <a:spAutoFit/>
          </a:bodyPr>
          <a:lstStyle/>
          <a:p>
            <a:pPr marL="285750" indent="-285750">
              <a:buFont typeface="Arial" panose="020B0604020202020204" pitchFamily="34" charset="0"/>
              <a:buChar char="•"/>
            </a:pPr>
            <a:r>
              <a:rPr lang="en-US" sz="1600" dirty="0"/>
              <a:t>Consider a coil of N turns wound on an iron core (see the figure). When an electric current I is passes through the coil, magnetic flux (ψ) is set up in the core. This magnetic flux follows a closed path ABCDA and hence ABCDA is the magnetic circuit.</a:t>
            </a:r>
            <a:endParaRPr lang="en-IN" sz="1600" dirty="0"/>
          </a:p>
        </p:txBody>
      </p:sp>
      <p:sp>
        <p:nvSpPr>
          <p:cNvPr id="5" name="Rectangle 3"/>
          <p:cNvSpPr>
            <a:spLocks noChangeArrowheads="1"/>
          </p:cNvSpPr>
          <p:nvPr/>
        </p:nvSpPr>
        <p:spPr bwMode="auto">
          <a:xfrm>
            <a:off x="399575" y="3312154"/>
            <a:ext cx="8348889"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fontAlgn="base">
              <a:spcBef>
                <a:spcPct val="0"/>
              </a:spcBef>
              <a:spcAft>
                <a:spcPct val="0"/>
              </a:spcAft>
              <a:defRPr>
                <a:solidFill>
                  <a:schemeClr val="tx1"/>
                </a:solidFill>
                <a:latin typeface="Arial" pitchFamily="34" charset="0"/>
                <a:cs typeface="Arial" pitchFamily="34" charset="0"/>
              </a:defRPr>
            </a:lvl2pPr>
            <a:lvl3pPr fontAlgn="base">
              <a:spcBef>
                <a:spcPct val="0"/>
              </a:spcBef>
              <a:spcAft>
                <a:spcPct val="0"/>
              </a:spcAft>
              <a:defRPr>
                <a:solidFill>
                  <a:schemeClr val="tx1"/>
                </a:solidFill>
                <a:latin typeface="Arial" pitchFamily="34" charset="0"/>
                <a:cs typeface="Arial" pitchFamily="34" charset="0"/>
              </a:defRPr>
            </a:lvl3pPr>
            <a:lvl4pPr fontAlgn="base">
              <a:spcBef>
                <a:spcPct val="0"/>
              </a:spcBef>
              <a:spcAft>
                <a:spcPct val="0"/>
              </a:spcAft>
              <a:defRPr>
                <a:solidFill>
                  <a:schemeClr val="tx1"/>
                </a:solidFill>
                <a:latin typeface="Arial" pitchFamily="34" charset="0"/>
                <a:cs typeface="Arial" pitchFamily="34" charset="0"/>
              </a:defRPr>
            </a:lvl4pPr>
            <a:lvl5pPr fontAlgn="base">
              <a:spcBef>
                <a:spcPct val="0"/>
              </a:spcBef>
              <a:spcAft>
                <a:spcPct val="0"/>
              </a:spcAft>
              <a:defRPr>
                <a:solidFill>
                  <a:schemeClr val="tx1"/>
                </a:solidFill>
                <a:latin typeface="Arial" pitchFamily="34" charset="0"/>
                <a:cs typeface="Arial" pitchFamily="34" charset="0"/>
              </a:defRPr>
            </a:lvl5pPr>
            <a:lvl6pPr fontAlgn="base">
              <a:spcBef>
                <a:spcPct val="0"/>
              </a:spcBef>
              <a:spcAft>
                <a:spcPct val="0"/>
              </a:spcAft>
              <a:defRPr>
                <a:solidFill>
                  <a:schemeClr val="tx1"/>
                </a:solidFill>
                <a:latin typeface="Arial" pitchFamily="34" charset="0"/>
                <a:cs typeface="Arial" pitchFamily="34" charset="0"/>
              </a:defRPr>
            </a:lvl6pPr>
            <a:lvl7pPr fontAlgn="base">
              <a:spcBef>
                <a:spcPct val="0"/>
              </a:spcBef>
              <a:spcAft>
                <a:spcPct val="0"/>
              </a:spcAft>
              <a:defRPr>
                <a:solidFill>
                  <a:schemeClr val="tx1"/>
                </a:solidFill>
                <a:latin typeface="Arial" pitchFamily="34" charset="0"/>
                <a:cs typeface="Arial" pitchFamily="34" charset="0"/>
              </a:defRPr>
            </a:lvl7pPr>
            <a:lvl8pPr fontAlgn="base">
              <a:spcBef>
                <a:spcPct val="0"/>
              </a:spcBef>
              <a:spcAft>
                <a:spcPct val="0"/>
              </a:spcAft>
              <a:defRPr>
                <a:solidFill>
                  <a:schemeClr val="tx1"/>
                </a:solidFill>
                <a:latin typeface="Arial" pitchFamily="34" charset="0"/>
                <a:cs typeface="Arial" pitchFamily="34" charset="0"/>
              </a:defRPr>
            </a:lvl8pPr>
            <a:lvl9pPr fontAlgn="base">
              <a:spcBef>
                <a:spcPct val="0"/>
              </a:spcBef>
              <a:spcAft>
                <a:spcPct val="0"/>
              </a:spcAft>
              <a:defRPr>
                <a:solidFill>
                  <a:schemeClr val="tx1"/>
                </a:solidFill>
                <a:latin typeface="Arial" pitchFamily="34" charset="0"/>
                <a:cs typeface="Arial" pitchFamily="34" charset="0"/>
              </a:defRPr>
            </a:lvl9pPr>
          </a:lstStyle>
          <a:p>
            <a:pPr marL="285750" marR="0" lvl="0" indent="-285750" algn="just"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lang="en-US" altLang="en-US" sz="1600" dirty="0">
                <a:latin typeface="+mn-lt"/>
                <a:cs typeface="+mn-cs"/>
              </a:rPr>
              <a:t>In a magnetic circuit, the amount of magnetic flux in the core depends upon the current (I) and the number of turns (N). The product NI is known as the Magneto motive Force (MMF).</a:t>
            </a:r>
          </a:p>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600" dirty="0">
                <a:latin typeface="+mn-lt"/>
                <a:cs typeface="+mn-cs"/>
              </a:rPr>
              <a:t>MMF=NI=Ampere−Turns</a:t>
            </a:r>
          </a:p>
          <a:p>
            <a:pPr marL="285750" marR="0" lvl="0" indent="-285750" algn="ctr"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600" dirty="0">
                <a:latin typeface="+mn-lt"/>
                <a:cs typeface="+mn-cs"/>
              </a:rPr>
              <a:t>The opposition offered by the magnetic circuit to the flow of magnetic flux is known as reluctance (S) of the magnetic circuit. </a:t>
            </a:r>
            <a:endParaRPr kumimoji="0" lang="en-US" altLang="en-US" sz="1600" b="0" i="0" u="none" strike="noStrike" cap="none" normalizeH="0" baseline="0" dirty="0">
              <a:ln>
                <a:noFill/>
              </a:ln>
              <a:solidFill>
                <a:schemeClr val="tx1"/>
              </a:solidFill>
              <a:effectLst/>
              <a:latin typeface="Arial" pitchFamily="34" charset="0"/>
              <a:cs typeface="Arial" pitchFamily="34" charset="0"/>
            </a:endParaRPr>
          </a:p>
        </p:txBody>
      </p:sp>
      <mc:AlternateContent xmlns:mc="http://schemas.openxmlformats.org/markup-compatibility/2006" xmlns:p14="http://schemas.microsoft.com/office/powerpoint/2010/main">
        <mc:Choice Requires="p14">
          <p:contentPart p14:bwMode="auto" r:id="rId3">
            <p14:nvContentPartPr>
              <p14:cNvPr id="6" name="Ink 5"/>
              <p14:cNvContentPartPr/>
              <p14:nvPr/>
            </p14:nvContentPartPr>
            <p14:xfrm>
              <a:off x="1963080" y="1252080"/>
              <a:ext cx="5430240" cy="3638160"/>
            </p14:xfrm>
          </p:contentPart>
        </mc:Choice>
        <mc:Fallback xmlns="">
          <p:pic>
            <p:nvPicPr>
              <p:cNvPr id="6" name="Ink 5"/>
              <p:cNvPicPr/>
              <p:nvPr/>
            </p:nvPicPr>
            <p:blipFill>
              <a:blip r:embed="rId4"/>
              <a:stretch>
                <a:fillRect/>
              </a:stretch>
            </p:blipFill>
            <p:spPr>
              <a:xfrm>
                <a:off x="1953360" y="1243080"/>
                <a:ext cx="5449320" cy="3653640"/>
              </a:xfrm>
              <a:prstGeom prst="rect">
                <a:avLst/>
              </a:prstGeom>
            </p:spPr>
          </p:pic>
        </mc:Fallback>
      </mc:AlternateContent>
    </p:spTree>
    <p:extLst>
      <p:ext uri="{BB962C8B-B14F-4D97-AF65-F5344CB8AC3E}">
        <p14:creationId xmlns:p14="http://schemas.microsoft.com/office/powerpoint/2010/main" val="222528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67744" y="269235"/>
            <a:ext cx="4572000" cy="646331"/>
          </a:xfrm>
          <a:prstGeom prst="rect">
            <a:avLst/>
          </a:prstGeom>
        </p:spPr>
        <p:txBody>
          <a:bodyPr>
            <a:spAutoFit/>
          </a:bodyPr>
          <a:lstStyle/>
          <a:p>
            <a:pPr algn="ctr"/>
            <a:r>
              <a:rPr lang="en-IN" b="1" dirty="0"/>
              <a:t>SERIES MAGNETIC CIRCUITS (composite magnetic circuits)</a:t>
            </a:r>
          </a:p>
        </p:txBody>
      </p:sp>
      <p:sp>
        <p:nvSpPr>
          <p:cNvPr id="3" name="Rectangle 2"/>
          <p:cNvSpPr/>
          <p:nvPr/>
        </p:nvSpPr>
        <p:spPr>
          <a:xfrm>
            <a:off x="323528" y="987574"/>
            <a:ext cx="8352928" cy="584775"/>
          </a:xfrm>
          <a:prstGeom prst="rect">
            <a:avLst/>
          </a:prstGeom>
        </p:spPr>
        <p:txBody>
          <a:bodyPr wrap="square">
            <a:spAutoFit/>
          </a:bodyPr>
          <a:lstStyle/>
          <a:p>
            <a:pPr marL="285750" indent="-285750">
              <a:buFont typeface="Arial" panose="020B0604020202020204" pitchFamily="34" charset="0"/>
              <a:buChar char="•"/>
            </a:pPr>
            <a:r>
              <a:rPr lang="en-US" sz="1600" dirty="0"/>
              <a:t>When the same magnetic flux ψ flows through each part of the magnetic circuit, then the circuit is called as </a:t>
            </a:r>
            <a:r>
              <a:rPr lang="en-US" sz="1600" i="1" dirty="0"/>
              <a:t>series magnetic circuit</a:t>
            </a:r>
            <a:r>
              <a:rPr lang="en-US" sz="1600" dirty="0"/>
              <a:t>.</a:t>
            </a:r>
          </a:p>
        </p:txBody>
      </p:sp>
      <p:sp>
        <p:nvSpPr>
          <p:cNvPr id="5" name="Rectangle 4"/>
          <p:cNvSpPr/>
          <p:nvPr/>
        </p:nvSpPr>
        <p:spPr>
          <a:xfrm>
            <a:off x="323528" y="1701845"/>
            <a:ext cx="5472608" cy="2800767"/>
          </a:xfrm>
          <a:prstGeom prst="rect">
            <a:avLst/>
          </a:prstGeom>
        </p:spPr>
        <p:txBody>
          <a:bodyPr wrap="square">
            <a:spAutoFit/>
          </a:bodyPr>
          <a:lstStyle/>
          <a:p>
            <a:pPr marL="285750" indent="-285750">
              <a:buFont typeface="Arial" panose="020B0604020202020204" pitchFamily="34" charset="0"/>
              <a:buChar char="•"/>
            </a:pPr>
            <a:r>
              <a:rPr lang="en-US" sz="1600" dirty="0"/>
              <a:t>Consider a </a:t>
            </a:r>
            <a:r>
              <a:rPr lang="en-US" sz="1600" i="1" dirty="0"/>
              <a:t>composite series magnetic circuit</a:t>
            </a:r>
            <a:r>
              <a:rPr lang="en-US" sz="1600" dirty="0"/>
              <a:t> (a series magnetic circuit that has parts of different dimensions and materials is called a composite series magnetic circuit) consisting of three different magnetic materials of different relative permeability.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Each part of this series magnetic circuit will offer reluctance to the magnetic flux ψ. Since the different parts of the magnetic circuit are in series, the total reluctance is equal to the sum of reluctances of individual parts.</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6193" y="1707654"/>
            <a:ext cx="3093715" cy="26883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699120" y="32040"/>
              <a:ext cx="8128800" cy="5010120"/>
            </p14:xfrm>
          </p:contentPart>
        </mc:Choice>
        <mc:Fallback xmlns="">
          <p:pic>
            <p:nvPicPr>
              <p:cNvPr id="4" name="Ink 3"/>
              <p:cNvPicPr/>
              <p:nvPr/>
            </p:nvPicPr>
            <p:blipFill>
              <a:blip r:embed="rId4"/>
              <a:stretch>
                <a:fillRect/>
              </a:stretch>
            </p:blipFill>
            <p:spPr>
              <a:xfrm>
                <a:off x="689040" y="20160"/>
                <a:ext cx="8149320" cy="50320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p14:cNvContentPartPr/>
              <p14:nvPr/>
            </p14:nvContentPartPr>
            <p14:xfrm>
              <a:off x="7561080" y="2321280"/>
              <a:ext cx="839160" cy="1639080"/>
            </p14:xfrm>
          </p:contentPart>
        </mc:Choice>
        <mc:Fallback xmlns="">
          <p:pic>
            <p:nvPicPr>
              <p:cNvPr id="6" name="Ink 5"/>
              <p:cNvPicPr/>
              <p:nvPr/>
            </p:nvPicPr>
            <p:blipFill>
              <a:blip r:embed="rId6"/>
              <a:stretch>
                <a:fillRect/>
              </a:stretch>
            </p:blipFill>
            <p:spPr>
              <a:xfrm>
                <a:off x="7545960" y="2312280"/>
                <a:ext cx="864000" cy="1662840"/>
              </a:xfrm>
              <a:prstGeom prst="rect">
                <a:avLst/>
              </a:prstGeom>
            </p:spPr>
          </p:pic>
        </mc:Fallback>
      </mc:AlternateContent>
    </p:spTree>
    <p:extLst>
      <p:ext uri="{BB962C8B-B14F-4D97-AF65-F5344CB8AC3E}">
        <p14:creationId xmlns:p14="http://schemas.microsoft.com/office/powerpoint/2010/main" val="2537661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267744" y="269235"/>
            <a:ext cx="4572000" cy="646331"/>
          </a:xfrm>
          <a:prstGeom prst="rect">
            <a:avLst/>
          </a:prstGeom>
        </p:spPr>
        <p:txBody>
          <a:bodyPr>
            <a:spAutoFit/>
          </a:bodyPr>
          <a:lstStyle/>
          <a:p>
            <a:pPr algn="ctr"/>
            <a:r>
              <a:rPr lang="en-IN" b="1" dirty="0"/>
              <a:t>SERIES MAGNETIC CIRCUITS (composite magnetic circuits)</a:t>
            </a:r>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343440" y="84600"/>
              <a:ext cx="8215200" cy="4915800"/>
            </p14:xfrm>
          </p:contentPart>
        </mc:Choice>
        <mc:Fallback xmlns="">
          <p:pic>
            <p:nvPicPr>
              <p:cNvPr id="2" name="Ink 1"/>
              <p:cNvPicPr/>
              <p:nvPr/>
            </p:nvPicPr>
            <p:blipFill>
              <a:blip r:embed="rId3"/>
              <a:stretch>
                <a:fillRect/>
              </a:stretch>
            </p:blipFill>
            <p:spPr>
              <a:xfrm>
                <a:off x="333360" y="75240"/>
                <a:ext cx="8230320" cy="4939560"/>
              </a:xfrm>
              <a:prstGeom prst="rect">
                <a:avLst/>
              </a:prstGeom>
            </p:spPr>
          </p:pic>
        </mc:Fallback>
      </mc:AlternateContent>
    </p:spTree>
    <p:extLst>
      <p:ext uri="{BB962C8B-B14F-4D97-AF65-F5344CB8AC3E}">
        <p14:creationId xmlns:p14="http://schemas.microsoft.com/office/powerpoint/2010/main" val="82368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591480" y="126360"/>
              <a:ext cx="8548560" cy="5001840"/>
            </p14:xfrm>
          </p:contentPart>
        </mc:Choice>
        <mc:Fallback xmlns="">
          <p:pic>
            <p:nvPicPr>
              <p:cNvPr id="2" name="Ink 1"/>
              <p:cNvPicPr/>
              <p:nvPr/>
            </p:nvPicPr>
            <p:blipFill>
              <a:blip r:embed="rId3"/>
              <a:stretch>
                <a:fillRect/>
              </a:stretch>
            </p:blipFill>
            <p:spPr>
              <a:xfrm>
                <a:off x="576720" y="111960"/>
                <a:ext cx="8567640" cy="5028480"/>
              </a:xfrm>
              <a:prstGeom prst="rect">
                <a:avLst/>
              </a:prstGeom>
            </p:spPr>
          </p:pic>
        </mc:Fallback>
      </mc:AlternateContent>
    </p:spTree>
    <p:extLst>
      <p:ext uri="{BB962C8B-B14F-4D97-AF65-F5344CB8AC3E}">
        <p14:creationId xmlns:p14="http://schemas.microsoft.com/office/powerpoint/2010/main" val="2521826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A46E4850-5DF6-4A5C-AAC4-338A79764244}"/>
              </a:ext>
            </a:extLst>
          </p:cNvPr>
          <p:cNvSpPr txBox="1">
            <a:spLocks/>
          </p:cNvSpPr>
          <p:nvPr/>
        </p:nvSpPr>
        <p:spPr>
          <a:xfrm>
            <a:off x="205560" y="267495"/>
            <a:ext cx="7993680" cy="1728191"/>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buNone/>
            </a:pPr>
            <a:r>
              <a:rPr lang="en-IN" sz="1600" b="1" dirty="0"/>
              <a:t>Example: </a:t>
            </a:r>
            <a:r>
              <a:rPr lang="en-IN" sz="1600" dirty="0"/>
              <a:t>A magnetic circuit consists of an iron ring of mean circumference 80 cm with cross-sectional area of 12 cm</a:t>
            </a:r>
            <a:r>
              <a:rPr lang="en-IN" sz="1600" baseline="30000" dirty="0"/>
              <a:t>2</a:t>
            </a:r>
            <a:r>
              <a:rPr lang="en-IN" sz="1600" dirty="0"/>
              <a:t> throughout. A current 0f 2A in the magnetising coil of 200 turns produces a total flux of 1.2 </a:t>
            </a:r>
            <a:r>
              <a:rPr lang="en-IN" sz="1600" dirty="0" err="1"/>
              <a:t>mwb</a:t>
            </a:r>
            <a:r>
              <a:rPr lang="en-IN" sz="1600" dirty="0"/>
              <a:t> in the iron. Calculate :</a:t>
            </a:r>
          </a:p>
          <a:p>
            <a:pPr marL="0" indent="0" algn="just">
              <a:buNone/>
            </a:pPr>
            <a:r>
              <a:rPr lang="en-IN" sz="1600" dirty="0"/>
              <a:t>(</a:t>
            </a:r>
            <a:r>
              <a:rPr lang="en-IN" sz="1600" dirty="0" err="1"/>
              <a:t>i</a:t>
            </a:r>
            <a:r>
              <a:rPr lang="en-IN" sz="1600" dirty="0"/>
              <a:t>) the flux density in the iron</a:t>
            </a:r>
          </a:p>
          <a:p>
            <a:pPr marL="0" indent="0" algn="just">
              <a:buNone/>
            </a:pPr>
            <a:r>
              <a:rPr lang="en-IN" sz="1600" dirty="0"/>
              <a:t>(ii) the absolute and relative permeability's of iron.</a:t>
            </a:r>
          </a:p>
          <a:p>
            <a:pPr marL="0" indent="0" algn="just">
              <a:buNone/>
            </a:pPr>
            <a:r>
              <a:rPr lang="en-IN" sz="1600" dirty="0"/>
              <a:t>(iii) the reluctance of the circuit.</a:t>
            </a: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202680" y="730080"/>
              <a:ext cx="8863560" cy="4362480"/>
            </p14:xfrm>
          </p:contentPart>
        </mc:Choice>
        <mc:Fallback xmlns="">
          <p:pic>
            <p:nvPicPr>
              <p:cNvPr id="3" name="Ink 2"/>
              <p:cNvPicPr/>
              <p:nvPr/>
            </p:nvPicPr>
            <p:blipFill>
              <a:blip r:embed="rId3"/>
              <a:stretch>
                <a:fillRect/>
              </a:stretch>
            </p:blipFill>
            <p:spPr>
              <a:xfrm>
                <a:off x="193320" y="727200"/>
                <a:ext cx="8881920" cy="4374720"/>
              </a:xfrm>
              <a:prstGeom prst="rect">
                <a:avLst/>
              </a:prstGeom>
            </p:spPr>
          </p:pic>
        </mc:Fallback>
      </mc:AlternateContent>
    </p:spTree>
    <p:extLst>
      <p:ext uri="{BB962C8B-B14F-4D97-AF65-F5344CB8AC3E}">
        <p14:creationId xmlns:p14="http://schemas.microsoft.com/office/powerpoint/2010/main" val="2245294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5536" y="627534"/>
            <a:ext cx="8424936" cy="584775"/>
          </a:xfrm>
          <a:prstGeom prst="rect">
            <a:avLst/>
          </a:prstGeom>
        </p:spPr>
        <p:txBody>
          <a:bodyPr wrap="square">
            <a:spAutoFit/>
          </a:bodyPr>
          <a:lstStyle/>
          <a:p>
            <a:pPr marL="285750" indent="-285750">
              <a:buFont typeface="Arial" panose="020B0604020202020204" pitchFamily="34" charset="0"/>
              <a:buChar char="•"/>
            </a:pPr>
            <a:r>
              <a:rPr lang="en-US" sz="1600" dirty="0"/>
              <a:t>A magnetic circuit which has more one path for the magnetic flux is called as parallel magnetic circuit.</a:t>
            </a:r>
            <a:endParaRPr lang="en-IN" sz="1600" dirty="0"/>
          </a:p>
        </p:txBody>
      </p:sp>
      <p:sp>
        <p:nvSpPr>
          <p:cNvPr id="3" name="Rectangle 2"/>
          <p:cNvSpPr/>
          <p:nvPr/>
        </p:nvSpPr>
        <p:spPr>
          <a:xfrm>
            <a:off x="3291635" y="195486"/>
            <a:ext cx="2504212" cy="369332"/>
          </a:xfrm>
          <a:prstGeom prst="rect">
            <a:avLst/>
          </a:prstGeom>
        </p:spPr>
        <p:txBody>
          <a:bodyPr wrap="none">
            <a:spAutoFit/>
          </a:bodyPr>
          <a:lstStyle/>
          <a:p>
            <a:r>
              <a:rPr lang="en-US" b="1" dirty="0"/>
              <a:t>Parallel Magnetic Circuit</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4230" y="1203598"/>
            <a:ext cx="3118250" cy="20876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395536" y="1348810"/>
            <a:ext cx="5243721" cy="2554545"/>
          </a:xfrm>
          <a:prstGeom prst="rect">
            <a:avLst/>
          </a:prstGeom>
        </p:spPr>
        <p:txBody>
          <a:bodyPr wrap="square">
            <a:spAutoFit/>
          </a:bodyPr>
          <a:lstStyle/>
          <a:p>
            <a:pPr marL="285750" lvl="0" indent="-285750">
              <a:buFont typeface="Arial" panose="020B0604020202020204" pitchFamily="34" charset="0"/>
              <a:buChar char="•"/>
            </a:pPr>
            <a:r>
              <a:rPr lang="en-US" altLang="en-US" sz="1600" dirty="0"/>
              <a:t>Consider a coil of N turns wound on limb AF carries an electric current of I amperes. The magnetic flux φ1 set up by the coil divides at B into two paths i.e., φ2 along BE and φ3 along BCDE. </a:t>
            </a:r>
          </a:p>
          <a:p>
            <a:pPr marL="285750" lvl="0" indent="-285750" eaLnBrk="0" fontAlgn="base" hangingPunct="0">
              <a:spcBef>
                <a:spcPct val="0"/>
              </a:spcBef>
              <a:spcAft>
                <a:spcPct val="0"/>
              </a:spcAft>
              <a:buFont typeface="Arial" panose="020B0604020202020204" pitchFamily="34" charset="0"/>
              <a:buChar char="•"/>
            </a:pPr>
            <a:r>
              <a:rPr lang="en-US" altLang="en-US" sz="1600" dirty="0"/>
              <a:t>Therefore, the total flux is,</a:t>
            </a:r>
          </a:p>
          <a:p>
            <a:pPr lvl="0" algn="ctr" eaLnBrk="0" fontAlgn="base" hangingPunct="0">
              <a:spcBef>
                <a:spcPct val="0"/>
              </a:spcBef>
              <a:spcAft>
                <a:spcPct val="0"/>
              </a:spcAft>
            </a:pPr>
            <a:r>
              <a:rPr lang="en-US" altLang="en-US" sz="1600" dirty="0"/>
              <a:t>φ1=φ2+φ3</a:t>
            </a:r>
          </a:p>
          <a:p>
            <a:pPr marL="285750" indent="-285750">
              <a:buFont typeface="Arial" panose="020B0604020202020204" pitchFamily="34" charset="0"/>
              <a:buChar char="•"/>
            </a:pPr>
            <a:r>
              <a:rPr lang="en-US" sz="1600" dirty="0"/>
              <a:t>Consider,</a:t>
            </a:r>
            <a:br>
              <a:rPr lang="en-US" sz="1600" dirty="0"/>
            </a:br>
            <a:r>
              <a:rPr lang="en-US" sz="1600" dirty="0"/>
              <a:t>S1 = reluctance of path EFAB</a:t>
            </a:r>
            <a:br>
              <a:rPr lang="en-US" sz="1600" dirty="0"/>
            </a:br>
            <a:r>
              <a:rPr lang="en-US" sz="1600" dirty="0"/>
              <a:t>S2 = reluctance of path BE</a:t>
            </a:r>
            <a:br>
              <a:rPr lang="en-US" sz="1600" dirty="0"/>
            </a:br>
            <a:r>
              <a:rPr lang="en-US" sz="1600" dirty="0"/>
              <a:t>S3 = reluctance of path BCDE</a:t>
            </a:r>
          </a:p>
        </p:txBody>
      </p:sp>
      <p:sp>
        <p:nvSpPr>
          <p:cNvPr id="5" name="Rectangle 3"/>
          <p:cNvSpPr>
            <a:spLocks noChangeArrowheads="1"/>
          </p:cNvSpPr>
          <p:nvPr/>
        </p:nvSpPr>
        <p:spPr bwMode="auto">
          <a:xfrm>
            <a:off x="552127" y="2653923"/>
            <a:ext cx="4364229" cy="538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ctr"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fontAlgn="base">
              <a:spcBef>
                <a:spcPct val="0"/>
              </a:spcBef>
              <a:spcAft>
                <a:spcPct val="0"/>
              </a:spcAft>
              <a:defRPr>
                <a:solidFill>
                  <a:schemeClr val="tx1"/>
                </a:solidFill>
                <a:latin typeface="Arial" pitchFamily="34" charset="0"/>
                <a:cs typeface="Arial" pitchFamily="34" charset="0"/>
              </a:defRPr>
            </a:lvl2pPr>
            <a:lvl3pPr fontAlgn="base">
              <a:spcBef>
                <a:spcPct val="0"/>
              </a:spcBef>
              <a:spcAft>
                <a:spcPct val="0"/>
              </a:spcAft>
              <a:defRPr>
                <a:solidFill>
                  <a:schemeClr val="tx1"/>
                </a:solidFill>
                <a:latin typeface="Arial" pitchFamily="34" charset="0"/>
                <a:cs typeface="Arial" pitchFamily="34" charset="0"/>
              </a:defRPr>
            </a:lvl3pPr>
            <a:lvl4pPr fontAlgn="base">
              <a:spcBef>
                <a:spcPct val="0"/>
              </a:spcBef>
              <a:spcAft>
                <a:spcPct val="0"/>
              </a:spcAft>
              <a:defRPr>
                <a:solidFill>
                  <a:schemeClr val="tx1"/>
                </a:solidFill>
                <a:latin typeface="Arial" pitchFamily="34" charset="0"/>
                <a:cs typeface="Arial" pitchFamily="34" charset="0"/>
              </a:defRPr>
            </a:lvl4pPr>
            <a:lvl5pPr fontAlgn="base">
              <a:spcBef>
                <a:spcPct val="0"/>
              </a:spcBef>
              <a:spcAft>
                <a:spcPct val="0"/>
              </a:spcAft>
              <a:defRPr>
                <a:solidFill>
                  <a:schemeClr val="tx1"/>
                </a:solidFill>
                <a:latin typeface="Arial" pitchFamily="34" charset="0"/>
                <a:cs typeface="Arial" pitchFamily="34" charset="0"/>
              </a:defRPr>
            </a:lvl5pPr>
            <a:lvl6pPr fontAlgn="base">
              <a:spcBef>
                <a:spcPct val="0"/>
              </a:spcBef>
              <a:spcAft>
                <a:spcPct val="0"/>
              </a:spcAft>
              <a:defRPr>
                <a:solidFill>
                  <a:schemeClr val="tx1"/>
                </a:solidFill>
                <a:latin typeface="Arial" pitchFamily="34" charset="0"/>
                <a:cs typeface="Arial" pitchFamily="34" charset="0"/>
              </a:defRPr>
            </a:lvl6pPr>
            <a:lvl7pPr fontAlgn="base">
              <a:spcBef>
                <a:spcPct val="0"/>
              </a:spcBef>
              <a:spcAft>
                <a:spcPct val="0"/>
              </a:spcAft>
              <a:defRPr>
                <a:solidFill>
                  <a:schemeClr val="tx1"/>
                </a:solidFill>
                <a:latin typeface="Arial" pitchFamily="34" charset="0"/>
                <a:cs typeface="Arial" pitchFamily="34" charset="0"/>
              </a:defRPr>
            </a:lvl7pPr>
            <a:lvl8pPr fontAlgn="base">
              <a:spcBef>
                <a:spcPct val="0"/>
              </a:spcBef>
              <a:spcAft>
                <a:spcPct val="0"/>
              </a:spcAft>
              <a:defRPr>
                <a:solidFill>
                  <a:schemeClr val="tx1"/>
                </a:solidFill>
                <a:latin typeface="Arial" pitchFamily="34" charset="0"/>
                <a:cs typeface="Arial" pitchFamily="34" charset="0"/>
              </a:defRPr>
            </a:lvl8pPr>
            <a:lvl9pPr fontAlgn="base">
              <a:spcBef>
                <a:spcPct val="0"/>
              </a:spcBef>
              <a:spcAft>
                <a:spcPct val="0"/>
              </a:spcAft>
              <a:defRPr>
                <a:solidFill>
                  <a:schemeClr val="tx1"/>
                </a:solidFill>
                <a:latin typeface="Arial" pitchFamily="34" charset="0"/>
                <a:cs typeface="Arial"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dirty="0">
                <a:ln>
                  <a:noFill/>
                </a:ln>
                <a:solidFill>
                  <a:schemeClr val="tx1"/>
                </a:solidFill>
                <a:effectLst/>
                <a:latin typeface="Arial" pitchFamily="34" charset="0"/>
                <a:cs typeface="Arial" pitchFamily="34" charset="0"/>
              </a:rPr>
            </a:br>
            <a:endParaRPr kumimoji="0" lang="en-US" altLang="en-US" sz="1600" b="0" i="0" u="none" strike="noStrike" cap="none" normalizeH="0" baseline="0" dirty="0">
              <a:ln>
                <a:noFill/>
              </a:ln>
              <a:solidFill>
                <a:schemeClr val="tx1"/>
              </a:solidFill>
              <a:effectLst/>
              <a:latin typeface="Arial" pitchFamily="34" charset="0"/>
              <a:cs typeface="Arial" pitchFamily="34" charset="0"/>
            </a:endParaRPr>
          </a:p>
        </p:txBody>
      </p:sp>
      <p:sp>
        <p:nvSpPr>
          <p:cNvPr id="6" name="Rectangle 5"/>
          <p:cNvSpPr/>
          <p:nvPr/>
        </p:nvSpPr>
        <p:spPr>
          <a:xfrm>
            <a:off x="323528" y="3954172"/>
            <a:ext cx="8712968" cy="861774"/>
          </a:xfrm>
          <a:prstGeom prst="rect">
            <a:avLst/>
          </a:prstGeom>
        </p:spPr>
        <p:txBody>
          <a:bodyPr wrap="square">
            <a:spAutoFit/>
          </a:bodyPr>
          <a:lstStyle/>
          <a:p>
            <a:pPr marL="285750" lvl="0" indent="-285750" eaLnBrk="0" fontAlgn="base" hangingPunct="0">
              <a:spcBef>
                <a:spcPct val="0"/>
              </a:spcBef>
              <a:spcAft>
                <a:spcPct val="0"/>
              </a:spcAft>
              <a:buFont typeface="Arial" panose="020B0604020202020204" pitchFamily="34" charset="0"/>
              <a:buChar char="•"/>
            </a:pPr>
            <a:r>
              <a:rPr lang="en-US" altLang="en-US" sz="1600" dirty="0"/>
              <a:t>Total MMF=MMF for path ABEF+ MMF for path BE or BCDE</a:t>
            </a:r>
          </a:p>
          <a:p>
            <a:pPr lvl="0" eaLnBrk="0" fontAlgn="base" hangingPunct="0">
              <a:spcBef>
                <a:spcPct val="0"/>
              </a:spcBef>
              <a:spcAft>
                <a:spcPct val="0"/>
              </a:spcAft>
            </a:pPr>
            <a:r>
              <a:rPr lang="en-US" altLang="en-US" sz="1600" dirty="0"/>
              <a:t>⟹Total MMF=φ1S1+φ2S2 or    Total MMF =φ1S1+φ3S3</a:t>
            </a:r>
          </a:p>
          <a:p>
            <a:pPr marL="285750" indent="-285750" algn="ctr" eaLnBrk="0" fontAlgn="base" hangingPunct="0">
              <a:spcBef>
                <a:spcPct val="0"/>
              </a:spcBef>
              <a:spcAft>
                <a:spcPct val="0"/>
              </a:spcAft>
              <a:buFont typeface="Arial" panose="020B0604020202020204" pitchFamily="34" charset="0"/>
              <a:buChar char="•"/>
            </a:pPr>
            <a:r>
              <a:rPr lang="en-US" altLang="en-US" sz="1600" dirty="0"/>
              <a:t>φ2S2=φ3S3 they are parallel</a:t>
            </a:r>
          </a:p>
        </p:txBody>
      </p:sp>
      <mc:AlternateContent xmlns:mc="http://schemas.openxmlformats.org/markup-compatibility/2006" xmlns:p14="http://schemas.microsoft.com/office/powerpoint/2010/main">
        <mc:Choice Requires="p14">
          <p:contentPart p14:bwMode="auto" r:id="rId3">
            <p14:nvContentPartPr>
              <p14:cNvPr id="7" name="Ink 6"/>
              <p14:cNvContentPartPr/>
              <p14:nvPr/>
            </p14:nvContentPartPr>
            <p14:xfrm>
              <a:off x="453960" y="22680"/>
              <a:ext cx="8390520" cy="4830840"/>
            </p14:xfrm>
          </p:contentPart>
        </mc:Choice>
        <mc:Fallback xmlns="">
          <p:pic>
            <p:nvPicPr>
              <p:cNvPr id="7" name="Ink 6"/>
              <p:cNvPicPr/>
              <p:nvPr/>
            </p:nvPicPr>
            <p:blipFill>
              <a:blip r:embed="rId4"/>
              <a:stretch>
                <a:fillRect/>
              </a:stretch>
            </p:blipFill>
            <p:spPr>
              <a:xfrm>
                <a:off x="442080" y="9720"/>
                <a:ext cx="8406720" cy="4855680"/>
              </a:xfrm>
              <a:prstGeom prst="rect">
                <a:avLst/>
              </a:prstGeom>
            </p:spPr>
          </p:pic>
        </mc:Fallback>
      </mc:AlternateContent>
    </p:spTree>
    <p:extLst>
      <p:ext uri="{BB962C8B-B14F-4D97-AF65-F5344CB8AC3E}">
        <p14:creationId xmlns:p14="http://schemas.microsoft.com/office/powerpoint/2010/main" val="2721671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95486"/>
            <a:ext cx="8568952" cy="646331"/>
          </a:xfrm>
          <a:prstGeom prst="rect">
            <a:avLst/>
          </a:prstGeom>
        </p:spPr>
        <p:txBody>
          <a:bodyPr wrap="square">
            <a:spAutoFit/>
          </a:bodyPr>
          <a:lstStyle/>
          <a:p>
            <a:r>
              <a:rPr lang="en-US" dirty="0"/>
              <a:t>Example: Determine the current </a:t>
            </a:r>
            <a:r>
              <a:rPr lang="en-US" i="1" dirty="0"/>
              <a:t>I </a:t>
            </a:r>
            <a:r>
              <a:rPr lang="en-US" dirty="0"/>
              <a:t>required to establish a flux of 1.5x10^-4 </a:t>
            </a:r>
            <a:r>
              <a:rPr lang="en-US" dirty="0" err="1"/>
              <a:t>Wb</a:t>
            </a:r>
            <a:r>
              <a:rPr lang="en-US" dirty="0"/>
              <a:t> in the section of the core indicated in Fig. The relative permeability of the material is 1200. </a:t>
            </a:r>
            <a:endParaRPr lang="en-IN"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4538" y="812926"/>
            <a:ext cx="4477942" cy="21884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215640" y="1007280"/>
              <a:ext cx="8880840" cy="4048560"/>
            </p14:xfrm>
          </p:contentPart>
        </mc:Choice>
        <mc:Fallback xmlns="">
          <p:pic>
            <p:nvPicPr>
              <p:cNvPr id="3" name="Ink 2"/>
              <p:cNvPicPr/>
              <p:nvPr/>
            </p:nvPicPr>
            <p:blipFill>
              <a:blip r:embed="rId4"/>
              <a:stretch>
                <a:fillRect/>
              </a:stretch>
            </p:blipFill>
            <p:spPr>
              <a:xfrm>
                <a:off x="204840" y="996480"/>
                <a:ext cx="8901720" cy="4062240"/>
              </a:xfrm>
              <a:prstGeom prst="rect">
                <a:avLst/>
              </a:prstGeom>
            </p:spPr>
          </p:pic>
        </mc:Fallback>
      </mc:AlternateContent>
    </p:spTree>
    <p:extLst>
      <p:ext uri="{BB962C8B-B14F-4D97-AF65-F5344CB8AC3E}">
        <p14:creationId xmlns:p14="http://schemas.microsoft.com/office/powerpoint/2010/main" val="36862569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907200" y="461520"/>
              <a:ext cx="8127360" cy="3938760"/>
            </p14:xfrm>
          </p:contentPart>
        </mc:Choice>
        <mc:Fallback xmlns="">
          <p:pic>
            <p:nvPicPr>
              <p:cNvPr id="2" name="Ink 1"/>
              <p:cNvPicPr/>
              <p:nvPr/>
            </p:nvPicPr>
            <p:blipFill>
              <a:blip r:embed="rId3"/>
              <a:stretch>
                <a:fillRect/>
              </a:stretch>
            </p:blipFill>
            <p:spPr>
              <a:xfrm>
                <a:off x="894960" y="448920"/>
                <a:ext cx="8154720" cy="3957120"/>
              </a:xfrm>
              <a:prstGeom prst="rect">
                <a:avLst/>
              </a:prstGeom>
            </p:spPr>
          </p:pic>
        </mc:Fallback>
      </mc:AlternateContent>
    </p:spTree>
    <p:extLst>
      <p:ext uri="{BB962C8B-B14F-4D97-AF65-F5344CB8AC3E}">
        <p14:creationId xmlns:p14="http://schemas.microsoft.com/office/powerpoint/2010/main" val="35217096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Clarity</Template>
  <TotalTime>276</TotalTime>
  <Words>330</Words>
  <Application>Microsoft Office PowerPoint</Application>
  <PresentationFormat>On-screen Show (16:9)</PresentationFormat>
  <Paragraphs>30</Paragraphs>
  <Slides>14</Slides>
  <Notes>1</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Clarity</vt:lpstr>
      <vt:lpstr>Magnetic circuits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Rahul Karthik S</cp:lastModifiedBy>
  <cp:revision>19</cp:revision>
  <dcterms:created xsi:type="dcterms:W3CDTF">2021-11-30T14:48:29Z</dcterms:created>
  <dcterms:modified xsi:type="dcterms:W3CDTF">2022-05-01T14:23:33Z</dcterms:modified>
</cp:coreProperties>
</file>

<file path=docProps/thumbnail.jpeg>
</file>